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1" r:id="rId6"/>
  </p:sldMasterIdLst>
  <p:notesMasterIdLst>
    <p:notesMasterId r:id="rId22"/>
  </p:notesMasterIdLst>
  <p:sldIdLst>
    <p:sldId id="256" r:id="rId7"/>
    <p:sldId id="257" r:id="rId8"/>
    <p:sldId id="542" r:id="rId9"/>
    <p:sldId id="529" r:id="rId10"/>
    <p:sldId id="522" r:id="rId11"/>
    <p:sldId id="259" r:id="rId12"/>
    <p:sldId id="532" r:id="rId13"/>
    <p:sldId id="539" r:id="rId14"/>
    <p:sldId id="536" r:id="rId15"/>
    <p:sldId id="528" r:id="rId16"/>
    <p:sldId id="264" r:id="rId17"/>
    <p:sldId id="541" r:id="rId18"/>
    <p:sldId id="273" r:id="rId19"/>
    <p:sldId id="538" r:id="rId20"/>
    <p:sldId id="53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A0FAB-E799-4226-AB91-B8E258F7C5E9}" v="5" dt="2022-08-25T21:47:12.985"/>
    <p1510:client id="{F75C7C09-F57D-42FC-954C-5396731C4316}" v="2" dt="2022-08-25T21:43:55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43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F428A6-2102-49FE-8819-7F8940A6F254}" type="doc">
      <dgm:prSet loTypeId="urn:microsoft.com/office/officeart/2005/8/layout/hierarchy6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ZA"/>
        </a:p>
      </dgm:t>
    </dgm:pt>
    <dgm:pt modelId="{DC2E1A72-151D-4EDB-B23E-1E5ADCA9283C}">
      <dgm:prSet phldrT="[Text]" custT="1"/>
      <dgm:spPr/>
      <dgm:t>
        <a:bodyPr/>
        <a:lstStyle/>
        <a:p>
          <a:r>
            <a:rPr lang="en-US" sz="1400" b="1" dirty="0"/>
            <a:t>National Health Systems</a:t>
          </a:r>
          <a:endParaRPr lang="en-ZA" sz="1400" b="1" dirty="0"/>
        </a:p>
      </dgm:t>
    </dgm:pt>
    <dgm:pt modelId="{12464E76-4923-4726-8C66-E054B0CF1799}" type="parTrans" cxnId="{D1BD7B31-F26D-40CE-88A7-3BCF27C38141}">
      <dgm:prSet/>
      <dgm:spPr/>
      <dgm:t>
        <a:bodyPr/>
        <a:lstStyle/>
        <a:p>
          <a:endParaRPr lang="en-ZA" sz="1600" b="1"/>
        </a:p>
      </dgm:t>
    </dgm:pt>
    <dgm:pt modelId="{ED1D16C2-18DF-4B9A-81F4-E91DFCBFCD4E}" type="sibTrans" cxnId="{D1BD7B31-F26D-40CE-88A7-3BCF27C38141}">
      <dgm:prSet/>
      <dgm:spPr/>
      <dgm:t>
        <a:bodyPr/>
        <a:lstStyle/>
        <a:p>
          <a:endParaRPr lang="en-ZA" sz="1600" b="1"/>
        </a:p>
      </dgm:t>
    </dgm:pt>
    <dgm:pt modelId="{6F2A6538-6B07-4F03-A761-A726D10C50BB}">
      <dgm:prSet phldrT="[Text]" custT="1"/>
      <dgm:spPr/>
      <dgm:t>
        <a:bodyPr/>
        <a:lstStyle/>
        <a:p>
          <a:r>
            <a:rPr lang="en-US" sz="1100" b="1" dirty="0"/>
            <a:t>Government Health Institutions</a:t>
          </a:r>
        </a:p>
        <a:p>
          <a:r>
            <a:rPr lang="en-US" sz="1100" b="1" dirty="0"/>
            <a:t>Education and Health Bodies</a:t>
          </a:r>
          <a:endParaRPr lang="en-ZA" sz="1100" b="1" dirty="0"/>
        </a:p>
      </dgm:t>
    </dgm:pt>
    <dgm:pt modelId="{AF6E9981-415F-4CC3-9A97-878BF707762B}" type="parTrans" cxnId="{25BD9EA4-3690-419E-8B5F-002E3A69227E}">
      <dgm:prSet/>
      <dgm:spPr/>
      <dgm:t>
        <a:bodyPr/>
        <a:lstStyle/>
        <a:p>
          <a:endParaRPr lang="en-ZA" sz="1600" b="1"/>
        </a:p>
      </dgm:t>
    </dgm:pt>
    <dgm:pt modelId="{936DB933-4139-4444-991D-F58A45B7B072}" type="sibTrans" cxnId="{25BD9EA4-3690-419E-8B5F-002E3A69227E}">
      <dgm:prSet/>
      <dgm:spPr/>
      <dgm:t>
        <a:bodyPr/>
        <a:lstStyle/>
        <a:p>
          <a:endParaRPr lang="en-ZA" sz="1600" b="1"/>
        </a:p>
      </dgm:t>
    </dgm:pt>
    <dgm:pt modelId="{B5C451F5-5510-4C06-89AE-2E795AD15C69}">
      <dgm:prSet phldrT="[Text]" custT="1"/>
      <dgm:spPr/>
      <dgm:t>
        <a:bodyPr/>
        <a:lstStyle/>
        <a:p>
          <a:r>
            <a:rPr lang="en-US" sz="1400" b="1" dirty="0"/>
            <a:t>Private Health Sector</a:t>
          </a:r>
          <a:endParaRPr lang="en-ZA" sz="1400" b="1" dirty="0"/>
        </a:p>
      </dgm:t>
    </dgm:pt>
    <dgm:pt modelId="{2BD28BA6-616C-4D7D-B49F-3A81007694F8}" type="parTrans" cxnId="{20196431-4581-424C-BDD9-0D86CE3627EC}">
      <dgm:prSet/>
      <dgm:spPr/>
      <dgm:t>
        <a:bodyPr/>
        <a:lstStyle/>
        <a:p>
          <a:endParaRPr lang="en-ZA" sz="1600" b="1"/>
        </a:p>
      </dgm:t>
    </dgm:pt>
    <dgm:pt modelId="{F6306788-6F27-4A64-9CBE-2160B92EAD42}" type="sibTrans" cxnId="{20196431-4581-424C-BDD9-0D86CE3627EC}">
      <dgm:prSet/>
      <dgm:spPr/>
      <dgm:t>
        <a:bodyPr/>
        <a:lstStyle/>
        <a:p>
          <a:endParaRPr lang="en-ZA" sz="1600" b="1"/>
        </a:p>
      </dgm:t>
    </dgm:pt>
    <dgm:pt modelId="{481B7F62-E21A-41DF-B5E4-380645ACD513}">
      <dgm:prSet phldrT="[Text]" custT="1"/>
      <dgm:spPr/>
      <dgm:t>
        <a:bodyPr/>
        <a:lstStyle/>
        <a:p>
          <a:r>
            <a:rPr lang="en-US" sz="1100" b="1" dirty="0"/>
            <a:t>For Profit Bodies and Companies</a:t>
          </a:r>
        </a:p>
        <a:p>
          <a:r>
            <a:rPr lang="en-US" sz="1100" b="1" dirty="0"/>
            <a:t>Not for Profit Bodies and Companies</a:t>
          </a:r>
          <a:endParaRPr lang="en-ZA" sz="1100" b="1" dirty="0"/>
        </a:p>
      </dgm:t>
    </dgm:pt>
    <dgm:pt modelId="{6E90AE47-4A7A-4176-A786-B6A298910D37}" type="parTrans" cxnId="{1C02E887-92FF-46CE-B3D7-77876B6A863C}">
      <dgm:prSet/>
      <dgm:spPr/>
      <dgm:t>
        <a:bodyPr/>
        <a:lstStyle/>
        <a:p>
          <a:endParaRPr lang="en-ZA" sz="1600" b="1"/>
        </a:p>
      </dgm:t>
    </dgm:pt>
    <dgm:pt modelId="{1E2F7F6A-A202-4440-89FB-63114784000C}" type="sibTrans" cxnId="{1C02E887-92FF-46CE-B3D7-77876B6A863C}">
      <dgm:prSet/>
      <dgm:spPr/>
      <dgm:t>
        <a:bodyPr/>
        <a:lstStyle/>
        <a:p>
          <a:endParaRPr lang="en-ZA" sz="1600" b="1"/>
        </a:p>
      </dgm:t>
    </dgm:pt>
    <dgm:pt modelId="{0AD0BB8A-5499-4FB8-846B-5981B4C4FBBB}">
      <dgm:prSet custT="1"/>
      <dgm:spPr/>
      <dgm:t>
        <a:bodyPr/>
        <a:lstStyle/>
        <a:p>
          <a:r>
            <a:rPr lang="en-US" sz="1000" b="1" dirty="0"/>
            <a:t>Health Institutions:</a:t>
          </a:r>
        </a:p>
        <a:p>
          <a:r>
            <a:rPr lang="en-US" sz="1000" b="1" dirty="0"/>
            <a:t>Research Institutions</a:t>
          </a:r>
        </a:p>
        <a:p>
          <a:r>
            <a:rPr lang="en-US" sz="1000" b="1" dirty="0"/>
            <a:t>Tertiary Hospitals</a:t>
          </a:r>
        </a:p>
        <a:p>
          <a:r>
            <a:rPr lang="en-US" sz="1000" b="1" dirty="0"/>
            <a:t>Tertiary Education Institutions</a:t>
          </a:r>
          <a:endParaRPr lang="en-ZA" sz="1000" b="1" dirty="0"/>
        </a:p>
      </dgm:t>
    </dgm:pt>
    <dgm:pt modelId="{6782B72F-6682-4E8D-A378-9DCCB2681522}" type="parTrans" cxnId="{3EEF7014-D799-4372-9307-EC9B17EC7A6F}">
      <dgm:prSet/>
      <dgm:spPr/>
      <dgm:t>
        <a:bodyPr/>
        <a:lstStyle/>
        <a:p>
          <a:endParaRPr lang="en-ZA" sz="1600" b="1"/>
        </a:p>
      </dgm:t>
    </dgm:pt>
    <dgm:pt modelId="{801542D8-D634-48C1-B759-432A279D4E27}" type="sibTrans" cxnId="{3EEF7014-D799-4372-9307-EC9B17EC7A6F}">
      <dgm:prSet/>
      <dgm:spPr/>
      <dgm:t>
        <a:bodyPr/>
        <a:lstStyle/>
        <a:p>
          <a:endParaRPr lang="en-ZA" sz="1600" b="1"/>
        </a:p>
      </dgm:t>
    </dgm:pt>
    <dgm:pt modelId="{69C6FD7F-13ED-46E4-B108-2634EA387EF7}">
      <dgm:prSet custT="1"/>
      <dgm:spPr/>
      <dgm:t>
        <a:bodyPr/>
        <a:lstStyle/>
        <a:p>
          <a:r>
            <a:rPr lang="en-US" sz="1050" b="1" dirty="0"/>
            <a:t>Pharmaceutical Industry</a:t>
          </a:r>
        </a:p>
        <a:p>
          <a:r>
            <a:rPr lang="en-US" sz="1050" b="1" dirty="0"/>
            <a:t>Private Hospitals</a:t>
          </a:r>
        </a:p>
        <a:p>
          <a:r>
            <a:rPr lang="en-US" sz="1050" b="1" dirty="0"/>
            <a:t>Medical Insurance Industry</a:t>
          </a:r>
        </a:p>
        <a:p>
          <a:r>
            <a:rPr lang="en-US" sz="1050" b="1" dirty="0"/>
            <a:t>Individual Health Professional Services</a:t>
          </a:r>
        </a:p>
        <a:p>
          <a:r>
            <a:rPr lang="en-US" sz="1050" b="1" dirty="0"/>
            <a:t>Providers of variety of Health Services and Products</a:t>
          </a:r>
          <a:endParaRPr lang="en-ZA" sz="1050" b="1" dirty="0"/>
        </a:p>
      </dgm:t>
    </dgm:pt>
    <dgm:pt modelId="{A47601FD-154C-4451-B563-5AED3BE96207}" type="parTrans" cxnId="{C90927B4-3C4C-44A3-9BA4-4DEB367179F0}">
      <dgm:prSet/>
      <dgm:spPr/>
      <dgm:t>
        <a:bodyPr/>
        <a:lstStyle/>
        <a:p>
          <a:endParaRPr lang="en-ZA" sz="1600" b="1"/>
        </a:p>
      </dgm:t>
    </dgm:pt>
    <dgm:pt modelId="{2D80ADF1-8FE4-4C12-9645-FB7322027CA3}" type="sibTrans" cxnId="{C90927B4-3C4C-44A3-9BA4-4DEB367179F0}">
      <dgm:prSet/>
      <dgm:spPr/>
      <dgm:t>
        <a:bodyPr/>
        <a:lstStyle/>
        <a:p>
          <a:endParaRPr lang="en-ZA" sz="1600" b="1"/>
        </a:p>
      </dgm:t>
    </dgm:pt>
    <dgm:pt modelId="{4157780F-45D3-4428-BC48-C770C3E414C1}">
      <dgm:prSet custT="1"/>
      <dgm:spPr/>
      <dgm:t>
        <a:bodyPr/>
        <a:lstStyle/>
        <a:p>
          <a:r>
            <a:rPr lang="en-US" sz="1050" b="1" dirty="0"/>
            <a:t>Health Facilities:</a:t>
          </a:r>
        </a:p>
        <a:p>
          <a:r>
            <a:rPr lang="en-US" sz="1050" b="1" dirty="0"/>
            <a:t>District Health Services</a:t>
          </a:r>
        </a:p>
        <a:p>
          <a:r>
            <a:rPr lang="en-US" sz="1050" b="1" dirty="0"/>
            <a:t>(including PHC and Regional Hospitals)</a:t>
          </a:r>
          <a:endParaRPr lang="en-ZA" sz="1050" b="1" dirty="0"/>
        </a:p>
      </dgm:t>
    </dgm:pt>
    <dgm:pt modelId="{04CE1B8A-98ED-4D46-8332-A330184FD727}" type="parTrans" cxnId="{11EBF56C-44A5-41A1-8461-177EC2F3550C}">
      <dgm:prSet/>
      <dgm:spPr/>
      <dgm:t>
        <a:bodyPr/>
        <a:lstStyle/>
        <a:p>
          <a:endParaRPr lang="en-ZA" sz="1600" b="1"/>
        </a:p>
      </dgm:t>
    </dgm:pt>
    <dgm:pt modelId="{8813D3F1-3467-4248-9908-BA06A6E558DE}" type="sibTrans" cxnId="{11EBF56C-44A5-41A1-8461-177EC2F3550C}">
      <dgm:prSet/>
      <dgm:spPr/>
      <dgm:t>
        <a:bodyPr/>
        <a:lstStyle/>
        <a:p>
          <a:endParaRPr lang="en-ZA" sz="1600" b="1"/>
        </a:p>
      </dgm:t>
    </dgm:pt>
    <dgm:pt modelId="{FD0C6AFD-667E-4B9F-B4B5-01E6DA61C492}">
      <dgm:prSet phldrT="[Text]" custT="1"/>
      <dgm:spPr/>
      <dgm:t>
        <a:bodyPr/>
        <a:lstStyle/>
        <a:p>
          <a:r>
            <a:rPr lang="en-US" sz="1200" b="1" dirty="0"/>
            <a:t>Public Health Sector</a:t>
          </a:r>
          <a:endParaRPr lang="en-ZA" sz="1200" b="1" dirty="0"/>
        </a:p>
      </dgm:t>
    </dgm:pt>
    <dgm:pt modelId="{B3260DF5-02A5-455E-8E31-795EC6CBB5CC}" type="sibTrans" cxnId="{9F05B4E8-11AC-46BA-B1F8-8397A4C76060}">
      <dgm:prSet/>
      <dgm:spPr/>
      <dgm:t>
        <a:bodyPr/>
        <a:lstStyle/>
        <a:p>
          <a:endParaRPr lang="en-ZA" sz="1600" b="1"/>
        </a:p>
      </dgm:t>
    </dgm:pt>
    <dgm:pt modelId="{B9DA80DA-5D3F-43FB-AE03-27F788F2F825}" type="parTrans" cxnId="{9F05B4E8-11AC-46BA-B1F8-8397A4C76060}">
      <dgm:prSet/>
      <dgm:spPr/>
      <dgm:t>
        <a:bodyPr/>
        <a:lstStyle/>
        <a:p>
          <a:endParaRPr lang="en-ZA" sz="1600" b="1"/>
        </a:p>
      </dgm:t>
    </dgm:pt>
    <dgm:pt modelId="{FBB56B49-66F5-4FBA-8FC0-C2020846FE38}" type="pres">
      <dgm:prSet presAssocID="{37F428A6-2102-49FE-8819-7F8940A6F25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5F9DA3-C686-45AB-B2E1-2BF3F3B30D37}" type="pres">
      <dgm:prSet presAssocID="{37F428A6-2102-49FE-8819-7F8940A6F254}" presName="hierFlow" presStyleCnt="0"/>
      <dgm:spPr/>
    </dgm:pt>
    <dgm:pt modelId="{9CB5AA77-0EBB-4F64-A2F3-462E40FA9496}" type="pres">
      <dgm:prSet presAssocID="{37F428A6-2102-49FE-8819-7F8940A6F25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FCA68F9-8EA6-4494-966E-FA37616A3A21}" type="pres">
      <dgm:prSet presAssocID="{DC2E1A72-151D-4EDB-B23E-1E5ADCA9283C}" presName="Name14" presStyleCnt="0"/>
      <dgm:spPr/>
    </dgm:pt>
    <dgm:pt modelId="{D1BB292D-F69D-49A6-BB99-C63D26AEE1F9}" type="pres">
      <dgm:prSet presAssocID="{DC2E1A72-151D-4EDB-B23E-1E5ADCA9283C}" presName="level1Shape" presStyleLbl="node0" presStyleIdx="0" presStyleCnt="1" custLinFactNeighborX="43437" custLinFactNeighborY="-6702">
        <dgm:presLayoutVars>
          <dgm:chPref val="3"/>
        </dgm:presLayoutVars>
      </dgm:prSet>
      <dgm:spPr/>
    </dgm:pt>
    <dgm:pt modelId="{031EB5CB-4EF3-4E9A-983C-FE207734A897}" type="pres">
      <dgm:prSet presAssocID="{DC2E1A72-151D-4EDB-B23E-1E5ADCA9283C}" presName="hierChild2" presStyleCnt="0"/>
      <dgm:spPr/>
    </dgm:pt>
    <dgm:pt modelId="{512561BF-CCD2-40C5-8CBE-91751FE288BD}" type="pres">
      <dgm:prSet presAssocID="{B9DA80DA-5D3F-43FB-AE03-27F788F2F825}" presName="Name19" presStyleLbl="parChTrans1D2" presStyleIdx="0" presStyleCnt="2"/>
      <dgm:spPr/>
    </dgm:pt>
    <dgm:pt modelId="{6937E3AE-A1E7-49D7-9451-BB82A0EDA2DC}" type="pres">
      <dgm:prSet presAssocID="{FD0C6AFD-667E-4B9F-B4B5-01E6DA61C492}" presName="Name21" presStyleCnt="0"/>
      <dgm:spPr/>
    </dgm:pt>
    <dgm:pt modelId="{3B89DF0A-137A-4825-A8AB-A02FEEDD1E46}" type="pres">
      <dgm:prSet presAssocID="{FD0C6AFD-667E-4B9F-B4B5-01E6DA61C492}" presName="level2Shape" presStyleLbl="node2" presStyleIdx="0" presStyleCnt="2" custLinFactX="17025" custLinFactNeighborX="100000" custLinFactNeighborY="-16675"/>
      <dgm:spPr/>
    </dgm:pt>
    <dgm:pt modelId="{2F659B36-2746-4348-9B92-1341B8D01F56}" type="pres">
      <dgm:prSet presAssocID="{FD0C6AFD-667E-4B9F-B4B5-01E6DA61C492}" presName="hierChild3" presStyleCnt="0"/>
      <dgm:spPr/>
    </dgm:pt>
    <dgm:pt modelId="{8720A9E4-67E0-4518-BD29-C9C060423DA7}" type="pres">
      <dgm:prSet presAssocID="{AF6E9981-415F-4CC3-9A97-878BF707762B}" presName="Name19" presStyleLbl="parChTrans1D3" presStyleIdx="0" presStyleCnt="2"/>
      <dgm:spPr/>
    </dgm:pt>
    <dgm:pt modelId="{318EA31A-8DC9-406D-B87E-29853BCF872B}" type="pres">
      <dgm:prSet presAssocID="{6F2A6538-6B07-4F03-A761-A726D10C50BB}" presName="Name21" presStyleCnt="0"/>
      <dgm:spPr/>
    </dgm:pt>
    <dgm:pt modelId="{568FCBD3-74A2-4869-A4B9-DCEF0A8A5B02}" type="pres">
      <dgm:prSet presAssocID="{6F2A6538-6B07-4F03-A761-A726D10C50BB}" presName="level2Shape" presStyleLbl="node3" presStyleIdx="0" presStyleCnt="2" custScaleX="179847" custScaleY="89254" custLinFactNeighborX="57518" custLinFactNeighborY="-34960"/>
      <dgm:spPr/>
    </dgm:pt>
    <dgm:pt modelId="{1E4BDFEA-DEF4-4984-AC96-17AB4931C14E}" type="pres">
      <dgm:prSet presAssocID="{6F2A6538-6B07-4F03-A761-A726D10C50BB}" presName="hierChild3" presStyleCnt="0"/>
      <dgm:spPr/>
    </dgm:pt>
    <dgm:pt modelId="{DC8AF6B4-F854-461F-A9D7-F371F3E978FC}" type="pres">
      <dgm:prSet presAssocID="{6782B72F-6682-4E8D-A378-9DCCB2681522}" presName="Name19" presStyleLbl="parChTrans1D4" presStyleIdx="0" presStyleCnt="3"/>
      <dgm:spPr/>
    </dgm:pt>
    <dgm:pt modelId="{FFF6937B-DD1E-49B8-8BBF-E35B854D88A7}" type="pres">
      <dgm:prSet presAssocID="{0AD0BB8A-5499-4FB8-846B-5981B4C4FBBB}" presName="Name21" presStyleCnt="0"/>
      <dgm:spPr/>
    </dgm:pt>
    <dgm:pt modelId="{5BA61848-6871-4A4A-871C-4211321B6A28}" type="pres">
      <dgm:prSet presAssocID="{0AD0BB8A-5499-4FB8-846B-5981B4C4FBBB}" presName="level2Shape" presStyleLbl="node4" presStyleIdx="0" presStyleCnt="3" custScaleX="149417" custScaleY="127139" custLinFactNeighborX="70911" custLinFactNeighborY="-22947"/>
      <dgm:spPr/>
    </dgm:pt>
    <dgm:pt modelId="{6FEA38C6-654A-496F-AB14-26A49F46B967}" type="pres">
      <dgm:prSet presAssocID="{0AD0BB8A-5499-4FB8-846B-5981B4C4FBBB}" presName="hierChild3" presStyleCnt="0"/>
      <dgm:spPr/>
    </dgm:pt>
    <dgm:pt modelId="{64B0FC57-DFCC-44DF-A519-87E508C9CC23}" type="pres">
      <dgm:prSet presAssocID="{04CE1B8A-98ED-4D46-8332-A330184FD727}" presName="Name19" presStyleLbl="parChTrans1D4" presStyleIdx="1" presStyleCnt="3"/>
      <dgm:spPr/>
    </dgm:pt>
    <dgm:pt modelId="{5BD8E73E-F6D7-4147-A180-364D78A14DD9}" type="pres">
      <dgm:prSet presAssocID="{4157780F-45D3-4428-BC48-C770C3E414C1}" presName="Name21" presStyleCnt="0"/>
      <dgm:spPr/>
    </dgm:pt>
    <dgm:pt modelId="{5B97DA92-BE74-4694-ACC2-E26CFC99DB1D}" type="pres">
      <dgm:prSet presAssocID="{4157780F-45D3-4428-BC48-C770C3E414C1}" presName="level2Shape" presStyleLbl="node4" presStyleIdx="1" presStyleCnt="3" custScaleX="166492" custScaleY="133265" custLinFactNeighborX="55379" custLinFactNeighborY="-29011"/>
      <dgm:spPr/>
    </dgm:pt>
    <dgm:pt modelId="{B0484BCA-3CEB-49EA-B483-E8C331F06FC9}" type="pres">
      <dgm:prSet presAssocID="{4157780F-45D3-4428-BC48-C770C3E414C1}" presName="hierChild3" presStyleCnt="0"/>
      <dgm:spPr/>
    </dgm:pt>
    <dgm:pt modelId="{3B20BA27-5BDD-4B3D-8172-788FA848F9AB}" type="pres">
      <dgm:prSet presAssocID="{2BD28BA6-616C-4D7D-B49F-3A81007694F8}" presName="Name19" presStyleLbl="parChTrans1D2" presStyleIdx="1" presStyleCnt="2"/>
      <dgm:spPr/>
    </dgm:pt>
    <dgm:pt modelId="{51F6B113-828F-41E9-AB6D-882631E06EC0}" type="pres">
      <dgm:prSet presAssocID="{B5C451F5-5510-4C06-89AE-2E795AD15C69}" presName="Name21" presStyleCnt="0"/>
      <dgm:spPr/>
    </dgm:pt>
    <dgm:pt modelId="{38E0AE44-7761-4BC1-BF38-C8A34EB81760}" type="pres">
      <dgm:prSet presAssocID="{B5C451F5-5510-4C06-89AE-2E795AD15C69}" presName="level2Shape" presStyleLbl="node2" presStyleIdx="1" presStyleCnt="2" custLinFactNeighborX="-11307" custLinFactNeighborY="-15523"/>
      <dgm:spPr/>
    </dgm:pt>
    <dgm:pt modelId="{48F1B817-2E1B-4033-9405-2D4382B64620}" type="pres">
      <dgm:prSet presAssocID="{B5C451F5-5510-4C06-89AE-2E795AD15C69}" presName="hierChild3" presStyleCnt="0"/>
      <dgm:spPr/>
    </dgm:pt>
    <dgm:pt modelId="{AF1EBB88-05EF-4B14-AB5D-CB8F881BB9FB}" type="pres">
      <dgm:prSet presAssocID="{6E90AE47-4A7A-4176-A786-B6A298910D37}" presName="Name19" presStyleLbl="parChTrans1D3" presStyleIdx="1" presStyleCnt="2"/>
      <dgm:spPr/>
    </dgm:pt>
    <dgm:pt modelId="{1091723F-FEA9-4D65-91AF-4D4731D2933A}" type="pres">
      <dgm:prSet presAssocID="{481B7F62-E21A-41DF-B5E4-380645ACD513}" presName="Name21" presStyleCnt="0"/>
      <dgm:spPr/>
    </dgm:pt>
    <dgm:pt modelId="{9C9253A4-6C95-4BEA-8967-6C5D64F091B7}" type="pres">
      <dgm:prSet presAssocID="{481B7F62-E21A-41DF-B5E4-380645ACD513}" presName="level2Shape" presStyleLbl="node3" presStyleIdx="1" presStyleCnt="2" custScaleX="213194" custScaleY="87516" custLinFactNeighborX="-7918" custLinFactNeighborY="-26070"/>
      <dgm:spPr/>
    </dgm:pt>
    <dgm:pt modelId="{CD049CCA-B677-4012-BA7D-F5227450E757}" type="pres">
      <dgm:prSet presAssocID="{481B7F62-E21A-41DF-B5E4-380645ACD513}" presName="hierChild3" presStyleCnt="0"/>
      <dgm:spPr/>
    </dgm:pt>
    <dgm:pt modelId="{141D97C5-D24B-4DD4-97D1-1E68390B4CA8}" type="pres">
      <dgm:prSet presAssocID="{A47601FD-154C-4451-B563-5AED3BE96207}" presName="Name19" presStyleLbl="parChTrans1D4" presStyleIdx="2" presStyleCnt="3"/>
      <dgm:spPr/>
    </dgm:pt>
    <dgm:pt modelId="{93C23F27-D495-4B3E-ABCF-83E552C82785}" type="pres">
      <dgm:prSet presAssocID="{69C6FD7F-13ED-46E4-B108-2634EA387EF7}" presName="Name21" presStyleCnt="0"/>
      <dgm:spPr/>
    </dgm:pt>
    <dgm:pt modelId="{E27DC519-6E36-4A02-8A6D-F9FC52F36DC5}" type="pres">
      <dgm:prSet presAssocID="{69C6FD7F-13ED-46E4-B108-2634EA387EF7}" presName="level2Shape" presStyleLbl="node4" presStyleIdx="2" presStyleCnt="3" custScaleX="187569" custScaleY="121490" custLinFactNeighborX="31145" custLinFactNeighborY="-20751"/>
      <dgm:spPr/>
    </dgm:pt>
    <dgm:pt modelId="{2E094866-7D47-4BDE-8478-95913F16CDD8}" type="pres">
      <dgm:prSet presAssocID="{69C6FD7F-13ED-46E4-B108-2634EA387EF7}" presName="hierChild3" presStyleCnt="0"/>
      <dgm:spPr/>
    </dgm:pt>
    <dgm:pt modelId="{6D39979D-1D69-44D0-A74F-875D7F8DD0C5}" type="pres">
      <dgm:prSet presAssocID="{37F428A6-2102-49FE-8819-7F8940A6F254}" presName="bgShapesFlow" presStyleCnt="0"/>
      <dgm:spPr/>
    </dgm:pt>
  </dgm:ptLst>
  <dgm:cxnLst>
    <dgm:cxn modelId="{3EEF7014-D799-4372-9307-EC9B17EC7A6F}" srcId="{6F2A6538-6B07-4F03-A761-A726D10C50BB}" destId="{0AD0BB8A-5499-4FB8-846B-5981B4C4FBBB}" srcOrd="0" destOrd="0" parTransId="{6782B72F-6682-4E8D-A378-9DCCB2681522}" sibTransId="{801542D8-D634-48C1-B759-432A279D4E27}"/>
    <dgm:cxn modelId="{DDD4B71D-DA25-447E-81B9-8FA817719C76}" type="presOf" srcId="{04CE1B8A-98ED-4D46-8332-A330184FD727}" destId="{64B0FC57-DFCC-44DF-A519-87E508C9CC23}" srcOrd="0" destOrd="0" presId="urn:microsoft.com/office/officeart/2005/8/layout/hierarchy6"/>
    <dgm:cxn modelId="{6AC4A92F-B5D4-44E4-B0A3-1B20F1A2725A}" type="presOf" srcId="{2BD28BA6-616C-4D7D-B49F-3A81007694F8}" destId="{3B20BA27-5BDD-4B3D-8172-788FA848F9AB}" srcOrd="0" destOrd="0" presId="urn:microsoft.com/office/officeart/2005/8/layout/hierarchy6"/>
    <dgm:cxn modelId="{20196431-4581-424C-BDD9-0D86CE3627EC}" srcId="{DC2E1A72-151D-4EDB-B23E-1E5ADCA9283C}" destId="{B5C451F5-5510-4C06-89AE-2E795AD15C69}" srcOrd="1" destOrd="0" parTransId="{2BD28BA6-616C-4D7D-B49F-3A81007694F8}" sibTransId="{F6306788-6F27-4A64-9CBE-2160B92EAD42}"/>
    <dgm:cxn modelId="{D1BD7B31-F26D-40CE-88A7-3BCF27C38141}" srcId="{37F428A6-2102-49FE-8819-7F8940A6F254}" destId="{DC2E1A72-151D-4EDB-B23E-1E5ADCA9283C}" srcOrd="0" destOrd="0" parTransId="{12464E76-4923-4726-8C66-E054B0CF1799}" sibTransId="{ED1D16C2-18DF-4B9A-81F4-E91DFCBFCD4E}"/>
    <dgm:cxn modelId="{6EA2E936-094F-4497-B492-C683E75A1CE7}" type="presOf" srcId="{FD0C6AFD-667E-4B9F-B4B5-01E6DA61C492}" destId="{3B89DF0A-137A-4825-A8AB-A02FEEDD1E46}" srcOrd="0" destOrd="0" presId="urn:microsoft.com/office/officeart/2005/8/layout/hierarchy6"/>
    <dgm:cxn modelId="{172F4F3B-F4EA-4405-88C3-C35F506A0420}" type="presOf" srcId="{B9DA80DA-5D3F-43FB-AE03-27F788F2F825}" destId="{512561BF-CCD2-40C5-8CBE-91751FE288BD}" srcOrd="0" destOrd="0" presId="urn:microsoft.com/office/officeart/2005/8/layout/hierarchy6"/>
    <dgm:cxn modelId="{62288462-B34E-4EC4-B827-D87EC5CB6EC0}" type="presOf" srcId="{481B7F62-E21A-41DF-B5E4-380645ACD513}" destId="{9C9253A4-6C95-4BEA-8967-6C5D64F091B7}" srcOrd="0" destOrd="0" presId="urn:microsoft.com/office/officeart/2005/8/layout/hierarchy6"/>
    <dgm:cxn modelId="{5FBBD664-B15C-4254-9D87-5A88DE0F4671}" type="presOf" srcId="{37F428A6-2102-49FE-8819-7F8940A6F254}" destId="{FBB56B49-66F5-4FBA-8FC0-C2020846FE38}" srcOrd="0" destOrd="0" presId="urn:microsoft.com/office/officeart/2005/8/layout/hierarchy6"/>
    <dgm:cxn modelId="{664EC949-3BDD-405A-92B5-14B6FFE8E80C}" type="presOf" srcId="{6782B72F-6682-4E8D-A378-9DCCB2681522}" destId="{DC8AF6B4-F854-461F-A9D7-F371F3E978FC}" srcOrd="0" destOrd="0" presId="urn:microsoft.com/office/officeart/2005/8/layout/hierarchy6"/>
    <dgm:cxn modelId="{11EBF56C-44A5-41A1-8461-177EC2F3550C}" srcId="{6F2A6538-6B07-4F03-A761-A726D10C50BB}" destId="{4157780F-45D3-4428-BC48-C770C3E414C1}" srcOrd="1" destOrd="0" parTransId="{04CE1B8A-98ED-4D46-8332-A330184FD727}" sibTransId="{8813D3F1-3467-4248-9908-BA06A6E558DE}"/>
    <dgm:cxn modelId="{A8158A81-8DBB-44A4-A44D-2E9886C4C7FA}" type="presOf" srcId="{0AD0BB8A-5499-4FB8-846B-5981B4C4FBBB}" destId="{5BA61848-6871-4A4A-871C-4211321B6A28}" srcOrd="0" destOrd="0" presId="urn:microsoft.com/office/officeart/2005/8/layout/hierarchy6"/>
    <dgm:cxn modelId="{1C02E887-92FF-46CE-B3D7-77876B6A863C}" srcId="{B5C451F5-5510-4C06-89AE-2E795AD15C69}" destId="{481B7F62-E21A-41DF-B5E4-380645ACD513}" srcOrd="0" destOrd="0" parTransId="{6E90AE47-4A7A-4176-A786-B6A298910D37}" sibTransId="{1E2F7F6A-A202-4440-89FB-63114784000C}"/>
    <dgm:cxn modelId="{29E41E8C-536C-450A-9CA9-3527CCA2A234}" type="presOf" srcId="{AF6E9981-415F-4CC3-9A97-878BF707762B}" destId="{8720A9E4-67E0-4518-BD29-C9C060423DA7}" srcOrd="0" destOrd="0" presId="urn:microsoft.com/office/officeart/2005/8/layout/hierarchy6"/>
    <dgm:cxn modelId="{E8ED3A9A-C732-43FB-9548-0423993CC996}" type="presOf" srcId="{6E90AE47-4A7A-4176-A786-B6A298910D37}" destId="{AF1EBB88-05EF-4B14-AB5D-CB8F881BB9FB}" srcOrd="0" destOrd="0" presId="urn:microsoft.com/office/officeart/2005/8/layout/hierarchy6"/>
    <dgm:cxn modelId="{A634999F-78B7-4A4D-98E0-38AB17CC7492}" type="presOf" srcId="{B5C451F5-5510-4C06-89AE-2E795AD15C69}" destId="{38E0AE44-7761-4BC1-BF38-C8A34EB81760}" srcOrd="0" destOrd="0" presId="urn:microsoft.com/office/officeart/2005/8/layout/hierarchy6"/>
    <dgm:cxn modelId="{25BD9EA4-3690-419E-8B5F-002E3A69227E}" srcId="{FD0C6AFD-667E-4B9F-B4B5-01E6DA61C492}" destId="{6F2A6538-6B07-4F03-A761-A726D10C50BB}" srcOrd="0" destOrd="0" parTransId="{AF6E9981-415F-4CC3-9A97-878BF707762B}" sibTransId="{936DB933-4139-4444-991D-F58A45B7B072}"/>
    <dgm:cxn modelId="{C90927B4-3C4C-44A3-9BA4-4DEB367179F0}" srcId="{481B7F62-E21A-41DF-B5E4-380645ACD513}" destId="{69C6FD7F-13ED-46E4-B108-2634EA387EF7}" srcOrd="0" destOrd="0" parTransId="{A47601FD-154C-4451-B563-5AED3BE96207}" sibTransId="{2D80ADF1-8FE4-4C12-9645-FB7322027CA3}"/>
    <dgm:cxn modelId="{57D79FB6-B531-4910-A140-8BF1E3862A6C}" type="presOf" srcId="{6F2A6538-6B07-4F03-A761-A726D10C50BB}" destId="{568FCBD3-74A2-4869-A4B9-DCEF0A8A5B02}" srcOrd="0" destOrd="0" presId="urn:microsoft.com/office/officeart/2005/8/layout/hierarchy6"/>
    <dgm:cxn modelId="{ACEDEEB7-6D43-4CA2-A35F-81AE6E3F81A8}" type="presOf" srcId="{DC2E1A72-151D-4EDB-B23E-1E5ADCA9283C}" destId="{D1BB292D-F69D-49A6-BB99-C63D26AEE1F9}" srcOrd="0" destOrd="0" presId="urn:microsoft.com/office/officeart/2005/8/layout/hierarchy6"/>
    <dgm:cxn modelId="{26D83CCC-F1C8-4124-91A3-B1F00AE7B75E}" type="presOf" srcId="{4157780F-45D3-4428-BC48-C770C3E414C1}" destId="{5B97DA92-BE74-4694-ACC2-E26CFC99DB1D}" srcOrd="0" destOrd="0" presId="urn:microsoft.com/office/officeart/2005/8/layout/hierarchy6"/>
    <dgm:cxn modelId="{9F05B4E8-11AC-46BA-B1F8-8397A4C76060}" srcId="{DC2E1A72-151D-4EDB-B23E-1E5ADCA9283C}" destId="{FD0C6AFD-667E-4B9F-B4B5-01E6DA61C492}" srcOrd="0" destOrd="0" parTransId="{B9DA80DA-5D3F-43FB-AE03-27F788F2F825}" sibTransId="{B3260DF5-02A5-455E-8E31-795EC6CBB5CC}"/>
    <dgm:cxn modelId="{6F2CFBFD-1292-4752-9AAA-6B18EA7D6719}" type="presOf" srcId="{69C6FD7F-13ED-46E4-B108-2634EA387EF7}" destId="{E27DC519-6E36-4A02-8A6D-F9FC52F36DC5}" srcOrd="0" destOrd="0" presId="urn:microsoft.com/office/officeart/2005/8/layout/hierarchy6"/>
    <dgm:cxn modelId="{C9C6F8FF-A051-40F3-A099-C24A60862F1C}" type="presOf" srcId="{A47601FD-154C-4451-B563-5AED3BE96207}" destId="{141D97C5-D24B-4DD4-97D1-1E68390B4CA8}" srcOrd="0" destOrd="0" presId="urn:microsoft.com/office/officeart/2005/8/layout/hierarchy6"/>
    <dgm:cxn modelId="{6D52BFB7-2D3D-4138-9ACF-69D566D61647}" type="presParOf" srcId="{FBB56B49-66F5-4FBA-8FC0-C2020846FE38}" destId="{9E5F9DA3-C686-45AB-B2E1-2BF3F3B30D37}" srcOrd="0" destOrd="0" presId="urn:microsoft.com/office/officeart/2005/8/layout/hierarchy6"/>
    <dgm:cxn modelId="{58AD60A8-A522-4EE3-98D5-DE45A8C2D36A}" type="presParOf" srcId="{9E5F9DA3-C686-45AB-B2E1-2BF3F3B30D37}" destId="{9CB5AA77-0EBB-4F64-A2F3-462E40FA9496}" srcOrd="0" destOrd="0" presId="urn:microsoft.com/office/officeart/2005/8/layout/hierarchy6"/>
    <dgm:cxn modelId="{F7C7BADF-DE26-4C45-B1C9-D762542BB8D5}" type="presParOf" srcId="{9CB5AA77-0EBB-4F64-A2F3-462E40FA9496}" destId="{9FCA68F9-8EA6-4494-966E-FA37616A3A21}" srcOrd="0" destOrd="0" presId="urn:microsoft.com/office/officeart/2005/8/layout/hierarchy6"/>
    <dgm:cxn modelId="{E4912C13-D7F1-4BA8-BB46-2C6E8925688E}" type="presParOf" srcId="{9FCA68F9-8EA6-4494-966E-FA37616A3A21}" destId="{D1BB292D-F69D-49A6-BB99-C63D26AEE1F9}" srcOrd="0" destOrd="0" presId="urn:microsoft.com/office/officeart/2005/8/layout/hierarchy6"/>
    <dgm:cxn modelId="{BA4A7CE8-03A2-4D31-B3E4-DA8B1AC2EEEE}" type="presParOf" srcId="{9FCA68F9-8EA6-4494-966E-FA37616A3A21}" destId="{031EB5CB-4EF3-4E9A-983C-FE207734A897}" srcOrd="1" destOrd="0" presId="urn:microsoft.com/office/officeart/2005/8/layout/hierarchy6"/>
    <dgm:cxn modelId="{1B980E9E-C1F8-40FD-B1AF-0D959B18F80F}" type="presParOf" srcId="{031EB5CB-4EF3-4E9A-983C-FE207734A897}" destId="{512561BF-CCD2-40C5-8CBE-91751FE288BD}" srcOrd="0" destOrd="0" presId="urn:microsoft.com/office/officeart/2005/8/layout/hierarchy6"/>
    <dgm:cxn modelId="{586416B1-8AA4-412C-9B1B-A442F3A6AAAB}" type="presParOf" srcId="{031EB5CB-4EF3-4E9A-983C-FE207734A897}" destId="{6937E3AE-A1E7-49D7-9451-BB82A0EDA2DC}" srcOrd="1" destOrd="0" presId="urn:microsoft.com/office/officeart/2005/8/layout/hierarchy6"/>
    <dgm:cxn modelId="{6FA68135-4872-4FA9-84CC-910804C47FB0}" type="presParOf" srcId="{6937E3AE-A1E7-49D7-9451-BB82A0EDA2DC}" destId="{3B89DF0A-137A-4825-A8AB-A02FEEDD1E46}" srcOrd="0" destOrd="0" presId="urn:microsoft.com/office/officeart/2005/8/layout/hierarchy6"/>
    <dgm:cxn modelId="{9491EB0E-A0C0-44E0-BA97-214A8C8DB3D7}" type="presParOf" srcId="{6937E3AE-A1E7-49D7-9451-BB82A0EDA2DC}" destId="{2F659B36-2746-4348-9B92-1341B8D01F56}" srcOrd="1" destOrd="0" presId="urn:microsoft.com/office/officeart/2005/8/layout/hierarchy6"/>
    <dgm:cxn modelId="{1AA7BCC1-FA09-4E82-B5FB-28880E36CD29}" type="presParOf" srcId="{2F659B36-2746-4348-9B92-1341B8D01F56}" destId="{8720A9E4-67E0-4518-BD29-C9C060423DA7}" srcOrd="0" destOrd="0" presId="urn:microsoft.com/office/officeart/2005/8/layout/hierarchy6"/>
    <dgm:cxn modelId="{A3289C24-854A-419A-8520-1BEBB727EF8C}" type="presParOf" srcId="{2F659B36-2746-4348-9B92-1341B8D01F56}" destId="{318EA31A-8DC9-406D-B87E-29853BCF872B}" srcOrd="1" destOrd="0" presId="urn:microsoft.com/office/officeart/2005/8/layout/hierarchy6"/>
    <dgm:cxn modelId="{A2E993B0-293D-4728-8CB1-79411D539A2E}" type="presParOf" srcId="{318EA31A-8DC9-406D-B87E-29853BCF872B}" destId="{568FCBD3-74A2-4869-A4B9-DCEF0A8A5B02}" srcOrd="0" destOrd="0" presId="urn:microsoft.com/office/officeart/2005/8/layout/hierarchy6"/>
    <dgm:cxn modelId="{225D1F1F-CE5D-45BD-8120-E21A518F0DCF}" type="presParOf" srcId="{318EA31A-8DC9-406D-B87E-29853BCF872B}" destId="{1E4BDFEA-DEF4-4984-AC96-17AB4931C14E}" srcOrd="1" destOrd="0" presId="urn:microsoft.com/office/officeart/2005/8/layout/hierarchy6"/>
    <dgm:cxn modelId="{20E85334-645E-4121-B24E-BAAFF02254F3}" type="presParOf" srcId="{1E4BDFEA-DEF4-4984-AC96-17AB4931C14E}" destId="{DC8AF6B4-F854-461F-A9D7-F371F3E978FC}" srcOrd="0" destOrd="0" presId="urn:microsoft.com/office/officeart/2005/8/layout/hierarchy6"/>
    <dgm:cxn modelId="{69051941-8B6B-4EEB-9836-EA2393B45B16}" type="presParOf" srcId="{1E4BDFEA-DEF4-4984-AC96-17AB4931C14E}" destId="{FFF6937B-DD1E-49B8-8BBF-E35B854D88A7}" srcOrd="1" destOrd="0" presId="urn:microsoft.com/office/officeart/2005/8/layout/hierarchy6"/>
    <dgm:cxn modelId="{A4C282AC-F908-43B5-98DF-DD70DE366FAC}" type="presParOf" srcId="{FFF6937B-DD1E-49B8-8BBF-E35B854D88A7}" destId="{5BA61848-6871-4A4A-871C-4211321B6A28}" srcOrd="0" destOrd="0" presId="urn:microsoft.com/office/officeart/2005/8/layout/hierarchy6"/>
    <dgm:cxn modelId="{2F4BB090-F65C-4B0F-B6E4-69B7D8E934BB}" type="presParOf" srcId="{FFF6937B-DD1E-49B8-8BBF-E35B854D88A7}" destId="{6FEA38C6-654A-496F-AB14-26A49F46B967}" srcOrd="1" destOrd="0" presId="urn:microsoft.com/office/officeart/2005/8/layout/hierarchy6"/>
    <dgm:cxn modelId="{E32841B0-D861-4195-A3FB-8508281070F0}" type="presParOf" srcId="{1E4BDFEA-DEF4-4984-AC96-17AB4931C14E}" destId="{64B0FC57-DFCC-44DF-A519-87E508C9CC23}" srcOrd="2" destOrd="0" presId="urn:microsoft.com/office/officeart/2005/8/layout/hierarchy6"/>
    <dgm:cxn modelId="{B43021E3-88D7-4219-A18B-98A2A31DDBF8}" type="presParOf" srcId="{1E4BDFEA-DEF4-4984-AC96-17AB4931C14E}" destId="{5BD8E73E-F6D7-4147-A180-364D78A14DD9}" srcOrd="3" destOrd="0" presId="urn:microsoft.com/office/officeart/2005/8/layout/hierarchy6"/>
    <dgm:cxn modelId="{6FDD8D37-BD8E-46CA-B5C4-81C46C42F58E}" type="presParOf" srcId="{5BD8E73E-F6D7-4147-A180-364D78A14DD9}" destId="{5B97DA92-BE74-4694-ACC2-E26CFC99DB1D}" srcOrd="0" destOrd="0" presId="urn:microsoft.com/office/officeart/2005/8/layout/hierarchy6"/>
    <dgm:cxn modelId="{9281AEB8-3E18-42DA-87DA-727C9EAAB06D}" type="presParOf" srcId="{5BD8E73E-F6D7-4147-A180-364D78A14DD9}" destId="{B0484BCA-3CEB-49EA-B483-E8C331F06FC9}" srcOrd="1" destOrd="0" presId="urn:microsoft.com/office/officeart/2005/8/layout/hierarchy6"/>
    <dgm:cxn modelId="{8E6787ED-138B-4D79-ACE2-6AEB6FBECBD9}" type="presParOf" srcId="{031EB5CB-4EF3-4E9A-983C-FE207734A897}" destId="{3B20BA27-5BDD-4B3D-8172-788FA848F9AB}" srcOrd="2" destOrd="0" presId="urn:microsoft.com/office/officeart/2005/8/layout/hierarchy6"/>
    <dgm:cxn modelId="{8D2A6585-05A7-470D-83AA-0338E033589C}" type="presParOf" srcId="{031EB5CB-4EF3-4E9A-983C-FE207734A897}" destId="{51F6B113-828F-41E9-AB6D-882631E06EC0}" srcOrd="3" destOrd="0" presId="urn:microsoft.com/office/officeart/2005/8/layout/hierarchy6"/>
    <dgm:cxn modelId="{53D72422-C7D7-4A1D-A79B-A71FFACBB066}" type="presParOf" srcId="{51F6B113-828F-41E9-AB6D-882631E06EC0}" destId="{38E0AE44-7761-4BC1-BF38-C8A34EB81760}" srcOrd="0" destOrd="0" presId="urn:microsoft.com/office/officeart/2005/8/layout/hierarchy6"/>
    <dgm:cxn modelId="{C92D80F1-95AC-42AC-8A0E-159D96946C4A}" type="presParOf" srcId="{51F6B113-828F-41E9-AB6D-882631E06EC0}" destId="{48F1B817-2E1B-4033-9405-2D4382B64620}" srcOrd="1" destOrd="0" presId="urn:microsoft.com/office/officeart/2005/8/layout/hierarchy6"/>
    <dgm:cxn modelId="{40F4C7CA-3E88-4098-A4BC-19E8B3DEBE76}" type="presParOf" srcId="{48F1B817-2E1B-4033-9405-2D4382B64620}" destId="{AF1EBB88-05EF-4B14-AB5D-CB8F881BB9FB}" srcOrd="0" destOrd="0" presId="urn:microsoft.com/office/officeart/2005/8/layout/hierarchy6"/>
    <dgm:cxn modelId="{4BC2C253-8D29-4A19-A8BC-56B6E8F7B8A6}" type="presParOf" srcId="{48F1B817-2E1B-4033-9405-2D4382B64620}" destId="{1091723F-FEA9-4D65-91AF-4D4731D2933A}" srcOrd="1" destOrd="0" presId="urn:microsoft.com/office/officeart/2005/8/layout/hierarchy6"/>
    <dgm:cxn modelId="{F8370300-5282-4DA7-92A5-F62F8DC7573E}" type="presParOf" srcId="{1091723F-FEA9-4D65-91AF-4D4731D2933A}" destId="{9C9253A4-6C95-4BEA-8967-6C5D64F091B7}" srcOrd="0" destOrd="0" presId="urn:microsoft.com/office/officeart/2005/8/layout/hierarchy6"/>
    <dgm:cxn modelId="{DC1AFCA5-ADEC-4FCA-9D11-086C1AFDE874}" type="presParOf" srcId="{1091723F-FEA9-4D65-91AF-4D4731D2933A}" destId="{CD049CCA-B677-4012-BA7D-F5227450E757}" srcOrd="1" destOrd="0" presId="urn:microsoft.com/office/officeart/2005/8/layout/hierarchy6"/>
    <dgm:cxn modelId="{7E4A04F2-82E4-4542-98F7-F867C999F410}" type="presParOf" srcId="{CD049CCA-B677-4012-BA7D-F5227450E757}" destId="{141D97C5-D24B-4DD4-97D1-1E68390B4CA8}" srcOrd="0" destOrd="0" presId="urn:microsoft.com/office/officeart/2005/8/layout/hierarchy6"/>
    <dgm:cxn modelId="{566E2B7C-8879-40BB-A42A-13440369B5C2}" type="presParOf" srcId="{CD049CCA-B677-4012-BA7D-F5227450E757}" destId="{93C23F27-D495-4B3E-ABCF-83E552C82785}" srcOrd="1" destOrd="0" presId="urn:microsoft.com/office/officeart/2005/8/layout/hierarchy6"/>
    <dgm:cxn modelId="{506FEAB1-E283-46F4-940F-3A8B2D0D43D2}" type="presParOf" srcId="{93C23F27-D495-4B3E-ABCF-83E552C82785}" destId="{E27DC519-6E36-4A02-8A6D-F9FC52F36DC5}" srcOrd="0" destOrd="0" presId="urn:microsoft.com/office/officeart/2005/8/layout/hierarchy6"/>
    <dgm:cxn modelId="{9ECD02DD-5737-4592-AA6E-2C15AE735A5D}" type="presParOf" srcId="{93C23F27-D495-4B3E-ABCF-83E552C82785}" destId="{2E094866-7D47-4BDE-8478-95913F16CDD8}" srcOrd="1" destOrd="0" presId="urn:microsoft.com/office/officeart/2005/8/layout/hierarchy6"/>
    <dgm:cxn modelId="{17EEF17D-BA0A-4819-83E0-F63977008EF3}" type="presParOf" srcId="{FBB56B49-66F5-4FBA-8FC0-C2020846FE38}" destId="{6D39979D-1D69-44D0-A74F-875D7F8DD0C5}" srcOrd="1" destOrd="0" presId="urn:microsoft.com/office/officeart/2005/8/layout/hierarchy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Problem Statement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 lIns="108000" tIns="648000" rIns="288000" anchor="t" anchorCtr="0"/>
        <a:lstStyle/>
        <a:p>
          <a:pPr>
            <a:lnSpc>
              <a:spcPts val="1500"/>
            </a:lnSpc>
            <a:spcAft>
              <a:spcPts val="0"/>
            </a:spcAft>
          </a:pPr>
          <a:r>
            <a:rPr lang="en-US" sz="1200" dirty="0">
              <a:solidFill>
                <a:schemeClr val="tx2"/>
              </a:solidFill>
            </a:rPr>
            <a:t>Lorem ipsum dolor sit amet, consectetuer adipiscing elit, sed diam nonummy nibh euismod tincidunt ut laoreet dolore magna 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 custT="1"/>
      <dgm:spPr/>
      <dgm:t>
        <a:bodyPr lIns="108000" tIns="648000" rIns="288000" anchor="t" anchorCtr="0"/>
        <a:lstStyle/>
        <a:p>
          <a:pPr>
            <a:lnSpc>
              <a:spcPts val="1500"/>
            </a:lnSpc>
          </a:pPr>
          <a:r>
            <a:rPr lang="en-US" sz="1200" dirty="0">
              <a:solidFill>
                <a:schemeClr val="tx2"/>
              </a:solidFill>
            </a:rPr>
            <a:t>Lorem ipsum dolor sit amet, consectetuer adipiscing elit, sed diam nonummy nibh euismod tincidunt ut laoreet dolore magna 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ZA" b="1" dirty="0"/>
            <a:t>Blockchain</a:t>
          </a:r>
          <a:endParaRPr lang="en-US" b="1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 lIns="108000" tIns="648000" rIns="288000" anchor="t" anchorCtr="0"/>
        <a:lstStyle/>
        <a:p>
          <a:pPr>
            <a:lnSpc>
              <a:spcPts val="1500"/>
            </a:lnSpc>
          </a:pPr>
          <a:r>
            <a:rPr lang="en-US" sz="1200" dirty="0">
              <a:solidFill>
                <a:schemeClr val="tx2"/>
              </a:solidFill>
            </a:rPr>
            <a:t>Lorem ipsum dolor sit amet, consectetuer adipiscing elit, sed diam nonummy nibh euismod tincidunt ut laoreet dolore magna 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ZA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Software System</a:t>
          </a:r>
          <a:endParaRPr lang="en-US" b="1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32CCB050-072A-41BF-BE1B-388CF53E5629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ZA" b="1" i="0" dirty="0"/>
            <a:t>Predictive healthcare</a:t>
          </a:r>
          <a:endParaRPr lang="ru-RU" b="1" i="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endParaRPr lang="ru-RU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endParaRPr lang="ru-RU"/>
        </a:p>
      </dgm:t>
    </dgm:pt>
    <dgm:pt modelId="{9E838AE2-4659-4603-ABC8-58DF4222C0D4}">
      <dgm:prSet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ZA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AI in Healthcare </a:t>
          </a:r>
          <a:endParaRPr lang="ru-RU" b="1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5FC53805-9431-4BC8-ADB9-DABF59DE31C7}" type="parTrans" cxnId="{CF54291C-AAFD-4FA4-9A16-20CE892BA907}">
      <dgm:prSet/>
      <dgm:spPr/>
      <dgm:t>
        <a:bodyPr/>
        <a:lstStyle/>
        <a:p>
          <a:endParaRPr lang="ru-RU"/>
        </a:p>
      </dgm:t>
    </dgm:pt>
    <dgm:pt modelId="{61F1BCD3-232D-4C03-B56C-182BCB6108CD}" type="sibTrans" cxnId="{CF54291C-AAFD-4FA4-9A16-20CE892BA907}">
      <dgm:prSet/>
      <dgm:spPr/>
      <dgm:t>
        <a:bodyPr/>
        <a:lstStyle/>
        <a:p>
          <a:endParaRPr lang="ru-RU"/>
        </a:p>
      </dgm:t>
    </dgm:pt>
    <dgm:pt modelId="{04A40292-9119-41B2-B968-7B651F20675D}">
      <dgm:prSet custT="1"/>
      <dgm:spPr/>
      <dgm:t>
        <a:bodyPr lIns="108000" tIns="648000" rIns="288000" anchor="t" anchorCtr="0"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Lorem ipsum dolor sit amet, consectetuer adipiscing elit, sed diam nonummy nibh euismod tincidunt ut laoreet dolore magna </a:t>
          </a: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endParaRPr lang="en-US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endParaRPr lang="en-US"/>
        </a:p>
      </dgm:t>
    </dgm:pt>
    <dgm:pt modelId="{C8E903CE-0CFD-4D68-A857-80E14557005E}">
      <dgm:prSet custT="1"/>
      <dgm:spPr/>
      <dgm:t>
        <a:bodyPr lIns="108000" tIns="648000" rIns="288000" anchor="t" anchorCtr="0"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Lorem ipsum dolor sit amet, consectetuer adipiscing elit, sed diam nonummy nibh euismod tincidunt ut laoreet dolore magna </a:t>
          </a:r>
        </a:p>
      </dgm:t>
    </dgm:pt>
    <dgm:pt modelId="{D5890537-0D77-4DA1-A100-62C393623468}" type="parTrans" cxnId="{17BD67AD-4331-49EC-BC4A-29404E891597}">
      <dgm:prSet/>
      <dgm:spPr/>
      <dgm:t>
        <a:bodyPr/>
        <a:lstStyle/>
        <a:p>
          <a:endParaRPr lang="en-US"/>
        </a:p>
      </dgm:t>
    </dgm:pt>
    <dgm:pt modelId="{862799CE-00F4-4DD6-894E-A487503F8DE6}" type="sibTrans" cxnId="{17BD67AD-4331-49EC-BC4A-29404E891597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5592489-4EC4-4CD3-8C9F-861313656D99}" type="pres">
      <dgm:prSet presAssocID="{9B090D9D-470E-46E2-AABB-0368A52481AA}" presName="space" presStyleCnt="0"/>
      <dgm:spPr/>
    </dgm:pt>
    <dgm:pt modelId="{62262EA1-D674-4DE8-B444-FEC3F6748520}" type="pres">
      <dgm:prSet presAssocID="{32CCB050-072A-41BF-BE1B-388CF53E5629}" presName="composite" presStyleCnt="0"/>
      <dgm:spPr/>
    </dgm:pt>
    <dgm:pt modelId="{7BF6E820-C6E3-4E2C-BB23-ADF9AD641C6B}" type="pres">
      <dgm:prSet presAssocID="{32CCB050-072A-41BF-BE1B-388CF53E5629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046455-4EBB-40A8-838B-B584850A8B8E}" type="pres">
      <dgm:prSet presAssocID="{32CCB050-072A-41BF-BE1B-388CF53E562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D84544C-5924-422B-9546-A86AE4927E4C}" type="pres">
      <dgm:prSet presAssocID="{32CCB050-072A-41BF-BE1B-388CF53E5629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ED05E404-1B63-4FC9-A7B8-277860DEBCD0}" type="pres">
      <dgm:prSet presAssocID="{32CCB050-072A-41BF-BE1B-388CF53E5629}" presName="EmptyPlaceHolder" presStyleCnt="0"/>
      <dgm:spPr/>
    </dgm:pt>
    <dgm:pt modelId="{AB144E95-E2AA-430B-870C-A44D04CCB5A8}" type="pres">
      <dgm:prSet presAssocID="{BF05D8EE-4413-4737-8721-DAF10D6CAB04}" presName="space" presStyleCnt="0"/>
      <dgm:spPr/>
    </dgm:pt>
    <dgm:pt modelId="{D0A9E9B9-B6D2-49AA-91D6-7CE223E637D0}" type="pres">
      <dgm:prSet presAssocID="{9E838AE2-4659-4603-ABC8-58DF4222C0D4}" presName="composite" presStyleCnt="0"/>
      <dgm:spPr/>
    </dgm:pt>
    <dgm:pt modelId="{0EE416CF-D8AE-41BD-BF35-9148040E1274}" type="pres">
      <dgm:prSet presAssocID="{9E838AE2-4659-4603-ABC8-58DF4222C0D4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559A9A18-D6AE-4459-8C7F-A17CAB50744A}" type="pres">
      <dgm:prSet presAssocID="{9E838AE2-4659-4603-ABC8-58DF4222C0D4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7F54B493-FCA8-4A1F-A2B1-FCB26CA9C396}" type="pres">
      <dgm:prSet presAssocID="{9E838AE2-4659-4603-ABC8-58DF4222C0D4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73F5E39-8993-4D6C-9D92-8E8F41E329B8}" type="pres">
      <dgm:prSet presAssocID="{9E838AE2-4659-4603-ABC8-58DF4222C0D4}" presName="EmptyPlaceHolder" presStyleCnt="0"/>
      <dgm:spPr/>
    </dgm:pt>
  </dgm:ptLst>
  <dgm:cxnLst>
    <dgm:cxn modelId="{20190A0D-EF75-4224-80CC-FC8EBDEF2138}" type="presOf" srcId="{C8E903CE-0CFD-4D68-A857-80E14557005E}" destId="{7F54B493-FCA8-4A1F-A2B1-FCB26CA9C396}" srcOrd="0" destOrd="0" presId="urn:microsoft.com/office/officeart/2016/7/layout/AccentHomeChevronProcess"/>
    <dgm:cxn modelId="{CF54291C-AAFD-4FA4-9A16-20CE892BA907}" srcId="{55C0B14E-AEA6-48D3-A387-ED4A3A3BF840}" destId="{9E838AE2-4659-4603-ABC8-58DF4222C0D4}" srcOrd="4" destOrd="0" parTransId="{5FC53805-9431-4BC8-ADB9-DABF59DE31C7}" sibTransId="{61F1BCD3-232D-4C03-B56C-182BCB6108C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993A834D-F9E7-487D-A46B-FD9A309F5C59}" type="presOf" srcId="{04A40292-9119-41B2-B968-7B651F20675D}" destId="{1D84544C-5924-422B-9546-A86AE4927E4C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7BD67AD-4331-49EC-BC4A-29404E891597}" srcId="{9E838AE2-4659-4603-ABC8-58DF4222C0D4}" destId="{C8E903CE-0CFD-4D68-A857-80E14557005E}" srcOrd="0" destOrd="0" parTransId="{D5890537-0D77-4DA1-A100-62C393623468}" sibTransId="{862799CE-00F4-4DD6-894E-A487503F8DE6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DB636DF2-EC68-445F-B7E9-11D2D9235026}" type="presOf" srcId="{9E838AE2-4659-4603-ABC8-58DF4222C0D4}" destId="{559A9A18-D6AE-4459-8C7F-A17CAB50744A}" srcOrd="0" destOrd="0" presId="urn:microsoft.com/office/officeart/2016/7/layout/AccentHomeChevronProcess"/>
    <dgm:cxn modelId="{10122CFA-F2C6-4519-A06A-6ABCC8B80C59}" type="presOf" srcId="{32CCB050-072A-41BF-BE1B-388CF53E5629}" destId="{B8046455-4EBB-40A8-838B-B584850A8B8E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76487C60-81CC-4808-A6F6-74C757E56AA2}" type="presParOf" srcId="{594BF422-752C-42F3-A230-3D0E6AE9A886}" destId="{F5592489-4EC4-4CD3-8C9F-861313656D99}" srcOrd="5" destOrd="0" presId="urn:microsoft.com/office/officeart/2016/7/layout/AccentHomeChevronProcess"/>
    <dgm:cxn modelId="{DF11AE77-7C6F-4023-B9CA-C466C92E9683}" type="presParOf" srcId="{594BF422-752C-42F3-A230-3D0E6AE9A886}" destId="{62262EA1-D674-4DE8-B444-FEC3F6748520}" srcOrd="6" destOrd="0" presId="urn:microsoft.com/office/officeart/2016/7/layout/AccentHomeChevronProcess"/>
    <dgm:cxn modelId="{18CDA0B2-B372-4A35-AE00-5304AC3837D3}" type="presParOf" srcId="{62262EA1-D674-4DE8-B444-FEC3F6748520}" destId="{7BF6E820-C6E3-4E2C-BB23-ADF9AD641C6B}" srcOrd="0" destOrd="0" presId="urn:microsoft.com/office/officeart/2016/7/layout/AccentHomeChevronProcess"/>
    <dgm:cxn modelId="{0DF47D5B-8611-4D8E-928B-AA2D5766C18B}" type="presParOf" srcId="{62262EA1-D674-4DE8-B444-FEC3F6748520}" destId="{B8046455-4EBB-40A8-838B-B584850A8B8E}" srcOrd="1" destOrd="0" presId="urn:microsoft.com/office/officeart/2016/7/layout/AccentHomeChevronProcess"/>
    <dgm:cxn modelId="{7C4A88D9-8926-4433-834A-47C1FDDF722F}" type="presParOf" srcId="{62262EA1-D674-4DE8-B444-FEC3F6748520}" destId="{1D84544C-5924-422B-9546-A86AE4927E4C}" srcOrd="2" destOrd="0" presId="urn:microsoft.com/office/officeart/2016/7/layout/AccentHomeChevronProcess"/>
    <dgm:cxn modelId="{43D30544-AB0A-43E8-A43D-B1F41277B0F8}" type="presParOf" srcId="{62262EA1-D674-4DE8-B444-FEC3F6748520}" destId="{ED05E404-1B63-4FC9-A7B8-277860DEBCD0}" srcOrd="3" destOrd="0" presId="urn:microsoft.com/office/officeart/2016/7/layout/AccentHomeChevronProcess"/>
    <dgm:cxn modelId="{6BC4A82E-C8CE-405D-BE38-CA09533ECB3A}" type="presParOf" srcId="{594BF422-752C-42F3-A230-3D0E6AE9A886}" destId="{AB144E95-E2AA-430B-870C-A44D04CCB5A8}" srcOrd="7" destOrd="0" presId="urn:microsoft.com/office/officeart/2016/7/layout/AccentHomeChevronProcess"/>
    <dgm:cxn modelId="{B07B5F95-29F3-4EBA-881F-2F9C82CD9290}" type="presParOf" srcId="{594BF422-752C-42F3-A230-3D0E6AE9A886}" destId="{D0A9E9B9-B6D2-49AA-91D6-7CE223E637D0}" srcOrd="8" destOrd="0" presId="urn:microsoft.com/office/officeart/2016/7/layout/AccentHomeChevronProcess"/>
    <dgm:cxn modelId="{6DCE379C-942E-4A9E-8128-B2C269A9781F}" type="presParOf" srcId="{D0A9E9B9-B6D2-49AA-91D6-7CE223E637D0}" destId="{0EE416CF-D8AE-41BD-BF35-9148040E1274}" srcOrd="0" destOrd="0" presId="urn:microsoft.com/office/officeart/2016/7/layout/AccentHomeChevronProcess"/>
    <dgm:cxn modelId="{FE2C896A-6834-4EDF-8664-05B479C8F0ED}" type="presParOf" srcId="{D0A9E9B9-B6D2-49AA-91D6-7CE223E637D0}" destId="{559A9A18-D6AE-4459-8C7F-A17CAB50744A}" srcOrd="1" destOrd="0" presId="urn:microsoft.com/office/officeart/2016/7/layout/AccentHomeChevronProcess"/>
    <dgm:cxn modelId="{10CD1AE1-F5D1-4C7E-9DFC-2BC8AB439A36}" type="presParOf" srcId="{D0A9E9B9-B6D2-49AA-91D6-7CE223E637D0}" destId="{7F54B493-FCA8-4A1F-A2B1-FCB26CA9C396}" srcOrd="2" destOrd="0" presId="urn:microsoft.com/office/officeart/2016/7/layout/AccentHomeChevronProcess"/>
    <dgm:cxn modelId="{3BA0BF32-4C4F-4617-8C77-FB7B13572D62}" type="presParOf" srcId="{D0A9E9B9-B6D2-49AA-91D6-7CE223E637D0}" destId="{D73F5E39-8993-4D6C-9D92-8E8F41E329B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C8289E-888A-4F26-974B-7AFCF255A24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ZA"/>
        </a:p>
      </dgm:t>
    </dgm:pt>
    <dgm:pt modelId="{0CCAC600-ED2E-4EE9-B124-AE568453C941}">
      <dgm:prSet phldrT="[Text]"/>
      <dgm:spPr/>
      <dgm:t>
        <a:bodyPr/>
        <a:lstStyle/>
        <a:p>
          <a:r>
            <a:rPr lang="en-US" b="1" dirty="0"/>
            <a:t>Defining Customer Requirements</a:t>
          </a:r>
          <a:endParaRPr lang="en-ZA" b="1" dirty="0"/>
        </a:p>
      </dgm:t>
    </dgm:pt>
    <dgm:pt modelId="{0F7A9A17-829D-463A-B191-420B1874CCBC}" type="parTrans" cxnId="{42EA719D-EE03-4A81-AC8A-EF7C7C17A91A}">
      <dgm:prSet/>
      <dgm:spPr/>
      <dgm:t>
        <a:bodyPr/>
        <a:lstStyle/>
        <a:p>
          <a:endParaRPr lang="en-ZA" b="1"/>
        </a:p>
      </dgm:t>
    </dgm:pt>
    <dgm:pt modelId="{8DA2EC9C-05AD-47A2-9861-86F86A09195D}" type="sibTrans" cxnId="{42EA719D-EE03-4A81-AC8A-EF7C7C17A91A}">
      <dgm:prSet/>
      <dgm:spPr/>
      <dgm:t>
        <a:bodyPr/>
        <a:lstStyle/>
        <a:p>
          <a:endParaRPr lang="en-ZA" b="1"/>
        </a:p>
      </dgm:t>
    </dgm:pt>
    <dgm:pt modelId="{F878EBBE-8DA7-4A04-BD73-5B301918F89B}">
      <dgm:prSet phldrT="[Text]"/>
      <dgm:spPr/>
      <dgm:t>
        <a:bodyPr/>
        <a:lstStyle/>
        <a:p>
          <a:r>
            <a:rPr lang="en-US" b="1" dirty="0"/>
            <a:t>Understanding Business Processes</a:t>
          </a:r>
          <a:endParaRPr lang="en-ZA" b="1" dirty="0"/>
        </a:p>
      </dgm:t>
    </dgm:pt>
    <dgm:pt modelId="{A79C7DEF-08DD-499F-8A97-8257457DBDED}" type="parTrans" cxnId="{415D8F35-ABBE-4C59-82D8-305E1B10E386}">
      <dgm:prSet/>
      <dgm:spPr/>
      <dgm:t>
        <a:bodyPr/>
        <a:lstStyle/>
        <a:p>
          <a:endParaRPr lang="en-ZA" b="1"/>
        </a:p>
      </dgm:t>
    </dgm:pt>
    <dgm:pt modelId="{C8B43BD8-E6AE-4D48-A435-470FED2E66C5}" type="sibTrans" cxnId="{415D8F35-ABBE-4C59-82D8-305E1B10E386}">
      <dgm:prSet/>
      <dgm:spPr/>
      <dgm:t>
        <a:bodyPr/>
        <a:lstStyle/>
        <a:p>
          <a:endParaRPr lang="en-ZA" b="1"/>
        </a:p>
      </dgm:t>
    </dgm:pt>
    <dgm:pt modelId="{FDFA7252-D78C-4447-ABDD-734AEE57CAA4}">
      <dgm:prSet phldrT="[Text]"/>
      <dgm:spPr/>
      <dgm:t>
        <a:bodyPr/>
        <a:lstStyle/>
        <a:p>
          <a:r>
            <a:rPr lang="en-US" b="1" dirty="0"/>
            <a:t>Platform </a:t>
          </a:r>
          <a:r>
            <a:rPr lang="en-US" b="1" dirty="0" err="1"/>
            <a:t>Customisation</a:t>
          </a:r>
          <a:endParaRPr lang="en-ZA" b="1" dirty="0"/>
        </a:p>
      </dgm:t>
    </dgm:pt>
    <dgm:pt modelId="{F3CCBA5B-A2E9-4585-B57A-B047C6758324}" type="parTrans" cxnId="{2CDDDDAA-F2A2-4638-99BB-DD46D272AE46}">
      <dgm:prSet/>
      <dgm:spPr/>
      <dgm:t>
        <a:bodyPr/>
        <a:lstStyle/>
        <a:p>
          <a:endParaRPr lang="en-ZA" b="1"/>
        </a:p>
      </dgm:t>
    </dgm:pt>
    <dgm:pt modelId="{79AAAD94-B14E-4820-A1D6-C9F2ACA0AF41}" type="sibTrans" cxnId="{2CDDDDAA-F2A2-4638-99BB-DD46D272AE46}">
      <dgm:prSet/>
      <dgm:spPr/>
      <dgm:t>
        <a:bodyPr/>
        <a:lstStyle/>
        <a:p>
          <a:endParaRPr lang="en-ZA" b="1"/>
        </a:p>
      </dgm:t>
    </dgm:pt>
    <dgm:pt modelId="{79E86D15-780B-4D5E-A3A1-E4F31761313D}">
      <dgm:prSet/>
      <dgm:spPr/>
      <dgm:t>
        <a:bodyPr/>
        <a:lstStyle/>
        <a:p>
          <a:r>
            <a:rPr lang="en-US" b="1" dirty="0" err="1"/>
            <a:t>Implemantation</a:t>
          </a:r>
          <a:endParaRPr lang="en-ZA" b="1" dirty="0"/>
        </a:p>
      </dgm:t>
    </dgm:pt>
    <dgm:pt modelId="{E70A8F15-1366-405D-82D3-6305FF3B3949}" type="parTrans" cxnId="{9EEC6FFD-EC8E-479B-A2A2-DEA81D67E322}">
      <dgm:prSet/>
      <dgm:spPr/>
      <dgm:t>
        <a:bodyPr/>
        <a:lstStyle/>
        <a:p>
          <a:endParaRPr lang="en-ZA" b="1"/>
        </a:p>
      </dgm:t>
    </dgm:pt>
    <dgm:pt modelId="{DB5BCD38-614A-4B3E-86A5-1873D734546B}" type="sibTrans" cxnId="{9EEC6FFD-EC8E-479B-A2A2-DEA81D67E322}">
      <dgm:prSet/>
      <dgm:spPr/>
      <dgm:t>
        <a:bodyPr/>
        <a:lstStyle/>
        <a:p>
          <a:endParaRPr lang="en-ZA" b="1"/>
        </a:p>
      </dgm:t>
    </dgm:pt>
    <dgm:pt modelId="{4142A74E-967F-4AFE-B5B1-D7D28E8FACD0}">
      <dgm:prSet/>
      <dgm:spPr/>
      <dgm:t>
        <a:bodyPr/>
        <a:lstStyle/>
        <a:p>
          <a:r>
            <a:rPr lang="en-US" b="1" dirty="0"/>
            <a:t>Monitoring</a:t>
          </a:r>
          <a:endParaRPr lang="en-ZA" b="1" dirty="0"/>
        </a:p>
      </dgm:t>
    </dgm:pt>
    <dgm:pt modelId="{134E2BAC-3692-4F2B-9C0C-EEECA0C68E51}" type="parTrans" cxnId="{6EFD606C-FB1C-4B2F-B58B-717CF1C41975}">
      <dgm:prSet/>
      <dgm:spPr/>
      <dgm:t>
        <a:bodyPr/>
        <a:lstStyle/>
        <a:p>
          <a:endParaRPr lang="en-ZA" b="1"/>
        </a:p>
      </dgm:t>
    </dgm:pt>
    <dgm:pt modelId="{4633487C-4D2A-4E39-8264-DA4400083745}" type="sibTrans" cxnId="{6EFD606C-FB1C-4B2F-B58B-717CF1C41975}">
      <dgm:prSet/>
      <dgm:spPr/>
      <dgm:t>
        <a:bodyPr/>
        <a:lstStyle/>
        <a:p>
          <a:endParaRPr lang="en-ZA" b="1"/>
        </a:p>
      </dgm:t>
    </dgm:pt>
    <dgm:pt modelId="{D42311DD-22F8-409F-A84A-F3186C9CC8EE}">
      <dgm:prSet/>
      <dgm:spPr/>
      <dgm:t>
        <a:bodyPr/>
        <a:lstStyle/>
        <a:p>
          <a:r>
            <a:rPr lang="en-US" b="1" dirty="0"/>
            <a:t>Roll-out</a:t>
          </a:r>
          <a:endParaRPr lang="en-ZA" b="1" dirty="0"/>
        </a:p>
      </dgm:t>
    </dgm:pt>
    <dgm:pt modelId="{24D8D895-D1E5-4885-8348-1F2710D5488A}" type="parTrans" cxnId="{48D96C02-7CDD-4EE7-A450-FB3EF66D37D0}">
      <dgm:prSet/>
      <dgm:spPr/>
      <dgm:t>
        <a:bodyPr/>
        <a:lstStyle/>
        <a:p>
          <a:endParaRPr lang="en-ZA" b="1"/>
        </a:p>
      </dgm:t>
    </dgm:pt>
    <dgm:pt modelId="{232EFA64-AE30-4235-9B3B-5EAF96FEC172}" type="sibTrans" cxnId="{48D96C02-7CDD-4EE7-A450-FB3EF66D37D0}">
      <dgm:prSet/>
      <dgm:spPr/>
      <dgm:t>
        <a:bodyPr/>
        <a:lstStyle/>
        <a:p>
          <a:endParaRPr lang="en-ZA" b="1"/>
        </a:p>
      </dgm:t>
    </dgm:pt>
    <dgm:pt modelId="{E34F9306-B1A9-4D24-8320-8CAE2AEBAB09}">
      <dgm:prSet/>
      <dgm:spPr/>
      <dgm:t>
        <a:bodyPr/>
        <a:lstStyle/>
        <a:p>
          <a:endParaRPr lang="en-ZA"/>
        </a:p>
      </dgm:t>
    </dgm:pt>
    <dgm:pt modelId="{F2B51F69-419B-437D-8CBE-1BB23D129706}" type="parTrans" cxnId="{D16687CF-4409-49D6-A949-4F300D9DE62C}">
      <dgm:prSet/>
      <dgm:spPr/>
      <dgm:t>
        <a:bodyPr/>
        <a:lstStyle/>
        <a:p>
          <a:endParaRPr lang="en-ZA"/>
        </a:p>
      </dgm:t>
    </dgm:pt>
    <dgm:pt modelId="{17A8C08C-E374-4499-BCF6-F39FFE5EFBD2}" type="sibTrans" cxnId="{D16687CF-4409-49D6-A949-4F300D9DE62C}">
      <dgm:prSet/>
      <dgm:spPr/>
      <dgm:t>
        <a:bodyPr/>
        <a:lstStyle/>
        <a:p>
          <a:endParaRPr lang="en-ZA"/>
        </a:p>
      </dgm:t>
    </dgm:pt>
    <dgm:pt modelId="{766E0D27-423B-457D-A0CE-FB3ABD4EACFA}" type="pres">
      <dgm:prSet presAssocID="{2BC8289E-888A-4F26-974B-7AFCF255A242}" presName="Name0" presStyleCnt="0">
        <dgm:presLayoutVars>
          <dgm:chMax val="7"/>
          <dgm:chPref val="7"/>
          <dgm:dir/>
        </dgm:presLayoutVars>
      </dgm:prSet>
      <dgm:spPr/>
    </dgm:pt>
    <dgm:pt modelId="{4D8ACBD3-85E5-4219-9CD1-A1961E2854D8}" type="pres">
      <dgm:prSet presAssocID="{2BC8289E-888A-4F26-974B-7AFCF255A242}" presName="Name1" presStyleCnt="0"/>
      <dgm:spPr/>
    </dgm:pt>
    <dgm:pt modelId="{536F9211-9F58-4D3D-BCEC-0281CF063772}" type="pres">
      <dgm:prSet presAssocID="{2BC8289E-888A-4F26-974B-7AFCF255A242}" presName="cycle" presStyleCnt="0"/>
      <dgm:spPr/>
    </dgm:pt>
    <dgm:pt modelId="{640FD64A-9687-423F-8459-023ED838FF65}" type="pres">
      <dgm:prSet presAssocID="{2BC8289E-888A-4F26-974B-7AFCF255A242}" presName="srcNode" presStyleLbl="node1" presStyleIdx="0" presStyleCnt="7"/>
      <dgm:spPr/>
    </dgm:pt>
    <dgm:pt modelId="{D3DA5D44-18F9-4758-A084-82EA74A428A6}" type="pres">
      <dgm:prSet presAssocID="{2BC8289E-888A-4F26-974B-7AFCF255A242}" presName="conn" presStyleLbl="parChTrans1D2" presStyleIdx="0" presStyleCnt="1"/>
      <dgm:spPr/>
    </dgm:pt>
    <dgm:pt modelId="{155CB879-AB80-4E22-B125-8A1A82CC7DAD}" type="pres">
      <dgm:prSet presAssocID="{2BC8289E-888A-4F26-974B-7AFCF255A242}" presName="extraNode" presStyleLbl="node1" presStyleIdx="0" presStyleCnt="7"/>
      <dgm:spPr/>
    </dgm:pt>
    <dgm:pt modelId="{B027EAA5-D2E7-4B4C-B42F-312F8064806B}" type="pres">
      <dgm:prSet presAssocID="{2BC8289E-888A-4F26-974B-7AFCF255A242}" presName="dstNode" presStyleLbl="node1" presStyleIdx="0" presStyleCnt="7"/>
      <dgm:spPr/>
    </dgm:pt>
    <dgm:pt modelId="{E83CC8A4-43E3-4680-B145-A5140DB59B48}" type="pres">
      <dgm:prSet presAssocID="{0CCAC600-ED2E-4EE9-B124-AE568453C941}" presName="text_1" presStyleLbl="node1" presStyleIdx="0" presStyleCnt="7">
        <dgm:presLayoutVars>
          <dgm:bulletEnabled val="1"/>
        </dgm:presLayoutVars>
      </dgm:prSet>
      <dgm:spPr/>
    </dgm:pt>
    <dgm:pt modelId="{0B1B8A1A-555F-4115-93DE-B5CFEB88CA9F}" type="pres">
      <dgm:prSet presAssocID="{0CCAC600-ED2E-4EE9-B124-AE568453C941}" presName="accent_1" presStyleCnt="0"/>
      <dgm:spPr/>
    </dgm:pt>
    <dgm:pt modelId="{600B3665-E134-41ED-A7C6-23E651F5B7F2}" type="pres">
      <dgm:prSet presAssocID="{0CCAC600-ED2E-4EE9-B124-AE568453C941}" presName="accentRepeatNode" presStyleLbl="solidFgAcc1" presStyleIdx="0" presStyleCnt="7"/>
      <dgm:spPr/>
    </dgm:pt>
    <dgm:pt modelId="{5978DF21-07BE-4A84-BB02-34C332AB26E6}" type="pres">
      <dgm:prSet presAssocID="{F878EBBE-8DA7-4A04-BD73-5B301918F89B}" presName="text_2" presStyleLbl="node1" presStyleIdx="1" presStyleCnt="7">
        <dgm:presLayoutVars>
          <dgm:bulletEnabled val="1"/>
        </dgm:presLayoutVars>
      </dgm:prSet>
      <dgm:spPr/>
    </dgm:pt>
    <dgm:pt modelId="{9DFA558C-73A4-4013-9EC4-ED9819816136}" type="pres">
      <dgm:prSet presAssocID="{F878EBBE-8DA7-4A04-BD73-5B301918F89B}" presName="accent_2" presStyleCnt="0"/>
      <dgm:spPr/>
    </dgm:pt>
    <dgm:pt modelId="{35BD968B-F10E-4049-91CE-B6A6F2169218}" type="pres">
      <dgm:prSet presAssocID="{F878EBBE-8DA7-4A04-BD73-5B301918F89B}" presName="accentRepeatNode" presStyleLbl="solidFgAcc1" presStyleIdx="1" presStyleCnt="7"/>
      <dgm:spPr/>
    </dgm:pt>
    <dgm:pt modelId="{926121DE-7208-4016-A67A-E038917E9750}" type="pres">
      <dgm:prSet presAssocID="{FDFA7252-D78C-4447-ABDD-734AEE57CAA4}" presName="text_3" presStyleLbl="node1" presStyleIdx="2" presStyleCnt="7">
        <dgm:presLayoutVars>
          <dgm:bulletEnabled val="1"/>
        </dgm:presLayoutVars>
      </dgm:prSet>
      <dgm:spPr/>
    </dgm:pt>
    <dgm:pt modelId="{07575BF1-A90A-45B3-9F97-79175D4E9D71}" type="pres">
      <dgm:prSet presAssocID="{FDFA7252-D78C-4447-ABDD-734AEE57CAA4}" presName="accent_3" presStyleCnt="0"/>
      <dgm:spPr/>
    </dgm:pt>
    <dgm:pt modelId="{20897EDC-F8C2-4D6B-9D25-E4473B1AA8E3}" type="pres">
      <dgm:prSet presAssocID="{FDFA7252-D78C-4447-ABDD-734AEE57CAA4}" presName="accentRepeatNode" presStyleLbl="solidFgAcc1" presStyleIdx="2" presStyleCnt="7"/>
      <dgm:spPr/>
    </dgm:pt>
    <dgm:pt modelId="{59A6A485-BA2D-4411-B5B1-7B9E0732B24C}" type="pres">
      <dgm:prSet presAssocID="{79E86D15-780B-4D5E-A3A1-E4F31761313D}" presName="text_4" presStyleLbl="node1" presStyleIdx="3" presStyleCnt="7">
        <dgm:presLayoutVars>
          <dgm:bulletEnabled val="1"/>
        </dgm:presLayoutVars>
      </dgm:prSet>
      <dgm:spPr/>
    </dgm:pt>
    <dgm:pt modelId="{23A7A74A-4D11-4A3E-9B1A-165AFCFEEB81}" type="pres">
      <dgm:prSet presAssocID="{79E86D15-780B-4D5E-A3A1-E4F31761313D}" presName="accent_4" presStyleCnt="0"/>
      <dgm:spPr/>
    </dgm:pt>
    <dgm:pt modelId="{03D8B9A2-8905-45C7-B355-6540F130E128}" type="pres">
      <dgm:prSet presAssocID="{79E86D15-780B-4D5E-A3A1-E4F31761313D}" presName="accentRepeatNode" presStyleLbl="solidFgAcc1" presStyleIdx="3" presStyleCnt="7"/>
      <dgm:spPr/>
    </dgm:pt>
    <dgm:pt modelId="{85BB0A78-D513-4A19-82AB-ACF2546320A3}" type="pres">
      <dgm:prSet presAssocID="{4142A74E-967F-4AFE-B5B1-D7D28E8FACD0}" presName="text_5" presStyleLbl="node1" presStyleIdx="4" presStyleCnt="7">
        <dgm:presLayoutVars>
          <dgm:bulletEnabled val="1"/>
        </dgm:presLayoutVars>
      </dgm:prSet>
      <dgm:spPr/>
    </dgm:pt>
    <dgm:pt modelId="{6B29D5A1-637E-4FA6-969F-856648D3E465}" type="pres">
      <dgm:prSet presAssocID="{4142A74E-967F-4AFE-B5B1-D7D28E8FACD0}" presName="accent_5" presStyleCnt="0"/>
      <dgm:spPr/>
    </dgm:pt>
    <dgm:pt modelId="{6A20F11B-D31D-4850-B32F-706CB4D14456}" type="pres">
      <dgm:prSet presAssocID="{4142A74E-967F-4AFE-B5B1-D7D28E8FACD0}" presName="accentRepeatNode" presStyleLbl="solidFgAcc1" presStyleIdx="4" presStyleCnt="7"/>
      <dgm:spPr/>
    </dgm:pt>
    <dgm:pt modelId="{C7B05BE0-1D68-46B1-B5A0-C466F5B0295F}" type="pres">
      <dgm:prSet presAssocID="{D42311DD-22F8-409F-A84A-F3186C9CC8EE}" presName="text_6" presStyleLbl="node1" presStyleIdx="5" presStyleCnt="7">
        <dgm:presLayoutVars>
          <dgm:bulletEnabled val="1"/>
        </dgm:presLayoutVars>
      </dgm:prSet>
      <dgm:spPr/>
    </dgm:pt>
    <dgm:pt modelId="{9F5E07FA-983C-461F-AF51-32676875657C}" type="pres">
      <dgm:prSet presAssocID="{D42311DD-22F8-409F-A84A-F3186C9CC8EE}" presName="accent_6" presStyleCnt="0"/>
      <dgm:spPr/>
    </dgm:pt>
    <dgm:pt modelId="{8B6A3B7E-35BE-48E1-9CAA-2C5C4869E2AF}" type="pres">
      <dgm:prSet presAssocID="{D42311DD-22F8-409F-A84A-F3186C9CC8EE}" presName="accentRepeatNode" presStyleLbl="solidFgAcc1" presStyleIdx="5" presStyleCnt="7"/>
      <dgm:spPr/>
    </dgm:pt>
    <dgm:pt modelId="{AB155D4F-0688-4B15-A728-36D43B277C71}" type="pres">
      <dgm:prSet presAssocID="{E34F9306-B1A9-4D24-8320-8CAE2AEBAB09}" presName="text_7" presStyleLbl="node1" presStyleIdx="6" presStyleCnt="7">
        <dgm:presLayoutVars>
          <dgm:bulletEnabled val="1"/>
        </dgm:presLayoutVars>
      </dgm:prSet>
      <dgm:spPr/>
    </dgm:pt>
    <dgm:pt modelId="{9823C653-5841-46DB-BF1A-D22BADE46EF4}" type="pres">
      <dgm:prSet presAssocID="{E34F9306-B1A9-4D24-8320-8CAE2AEBAB09}" presName="accent_7" presStyleCnt="0"/>
      <dgm:spPr/>
    </dgm:pt>
    <dgm:pt modelId="{EDAAE80C-6A48-4EB9-BA28-676BA65B5A49}" type="pres">
      <dgm:prSet presAssocID="{E34F9306-B1A9-4D24-8320-8CAE2AEBAB09}" presName="accentRepeatNode" presStyleLbl="solidFgAcc1" presStyleIdx="6" presStyleCnt="7"/>
      <dgm:spPr/>
    </dgm:pt>
  </dgm:ptLst>
  <dgm:cxnLst>
    <dgm:cxn modelId="{48D96C02-7CDD-4EE7-A450-FB3EF66D37D0}" srcId="{2BC8289E-888A-4F26-974B-7AFCF255A242}" destId="{D42311DD-22F8-409F-A84A-F3186C9CC8EE}" srcOrd="5" destOrd="0" parTransId="{24D8D895-D1E5-4885-8348-1F2710D5488A}" sibTransId="{232EFA64-AE30-4235-9B3B-5EAF96FEC172}"/>
    <dgm:cxn modelId="{D177FC15-09CF-45C0-B9AE-774F91F4BCA8}" type="presOf" srcId="{8DA2EC9C-05AD-47A2-9861-86F86A09195D}" destId="{D3DA5D44-18F9-4758-A084-82EA74A428A6}" srcOrd="0" destOrd="0" presId="urn:microsoft.com/office/officeart/2008/layout/VerticalCurvedList"/>
    <dgm:cxn modelId="{7888A427-6D6D-49C1-AB69-20EF33A90CF4}" type="presOf" srcId="{FDFA7252-D78C-4447-ABDD-734AEE57CAA4}" destId="{926121DE-7208-4016-A67A-E038917E9750}" srcOrd="0" destOrd="0" presId="urn:microsoft.com/office/officeart/2008/layout/VerticalCurvedList"/>
    <dgm:cxn modelId="{415D8F35-ABBE-4C59-82D8-305E1B10E386}" srcId="{2BC8289E-888A-4F26-974B-7AFCF255A242}" destId="{F878EBBE-8DA7-4A04-BD73-5B301918F89B}" srcOrd="1" destOrd="0" parTransId="{A79C7DEF-08DD-499F-8A97-8257457DBDED}" sibTransId="{C8B43BD8-E6AE-4D48-A435-470FED2E66C5}"/>
    <dgm:cxn modelId="{5E430D5B-A467-4317-8BC8-19D626A75859}" type="presOf" srcId="{0CCAC600-ED2E-4EE9-B124-AE568453C941}" destId="{E83CC8A4-43E3-4680-B145-A5140DB59B48}" srcOrd="0" destOrd="0" presId="urn:microsoft.com/office/officeart/2008/layout/VerticalCurvedList"/>
    <dgm:cxn modelId="{D126AA69-8CB4-476A-AAF5-5E0E0605611E}" type="presOf" srcId="{4142A74E-967F-4AFE-B5B1-D7D28E8FACD0}" destId="{85BB0A78-D513-4A19-82AB-ACF2546320A3}" srcOrd="0" destOrd="0" presId="urn:microsoft.com/office/officeart/2008/layout/VerticalCurvedList"/>
    <dgm:cxn modelId="{6EFD606C-FB1C-4B2F-B58B-717CF1C41975}" srcId="{2BC8289E-888A-4F26-974B-7AFCF255A242}" destId="{4142A74E-967F-4AFE-B5B1-D7D28E8FACD0}" srcOrd="4" destOrd="0" parTransId="{134E2BAC-3692-4F2B-9C0C-EEECA0C68E51}" sibTransId="{4633487C-4D2A-4E39-8264-DA4400083745}"/>
    <dgm:cxn modelId="{DFC95872-E77E-4348-A088-8F91B37FA746}" type="presOf" srcId="{2BC8289E-888A-4F26-974B-7AFCF255A242}" destId="{766E0D27-423B-457D-A0CE-FB3ABD4EACFA}" srcOrd="0" destOrd="0" presId="urn:microsoft.com/office/officeart/2008/layout/VerticalCurvedList"/>
    <dgm:cxn modelId="{0D4DD15A-D733-471B-806C-A2EA27F26C91}" type="presOf" srcId="{F878EBBE-8DA7-4A04-BD73-5B301918F89B}" destId="{5978DF21-07BE-4A84-BB02-34C332AB26E6}" srcOrd="0" destOrd="0" presId="urn:microsoft.com/office/officeart/2008/layout/VerticalCurvedList"/>
    <dgm:cxn modelId="{BF79B681-6AAC-4A51-B56B-F0F896BCA6B6}" type="presOf" srcId="{D42311DD-22F8-409F-A84A-F3186C9CC8EE}" destId="{C7B05BE0-1D68-46B1-B5A0-C466F5B0295F}" srcOrd="0" destOrd="0" presId="urn:microsoft.com/office/officeart/2008/layout/VerticalCurvedList"/>
    <dgm:cxn modelId="{40A9F185-0D69-4AAB-B66A-A843E3944368}" type="presOf" srcId="{79E86D15-780B-4D5E-A3A1-E4F31761313D}" destId="{59A6A485-BA2D-4411-B5B1-7B9E0732B24C}" srcOrd="0" destOrd="0" presId="urn:microsoft.com/office/officeart/2008/layout/VerticalCurvedList"/>
    <dgm:cxn modelId="{42EA719D-EE03-4A81-AC8A-EF7C7C17A91A}" srcId="{2BC8289E-888A-4F26-974B-7AFCF255A242}" destId="{0CCAC600-ED2E-4EE9-B124-AE568453C941}" srcOrd="0" destOrd="0" parTransId="{0F7A9A17-829D-463A-B191-420B1874CCBC}" sibTransId="{8DA2EC9C-05AD-47A2-9861-86F86A09195D}"/>
    <dgm:cxn modelId="{2CDDDDAA-F2A2-4638-99BB-DD46D272AE46}" srcId="{2BC8289E-888A-4F26-974B-7AFCF255A242}" destId="{FDFA7252-D78C-4447-ABDD-734AEE57CAA4}" srcOrd="2" destOrd="0" parTransId="{F3CCBA5B-A2E9-4585-B57A-B047C6758324}" sibTransId="{79AAAD94-B14E-4820-A1D6-C9F2ACA0AF41}"/>
    <dgm:cxn modelId="{0FFD1FBD-6B4B-4BB5-B6FE-E0AE3119D209}" type="presOf" srcId="{E34F9306-B1A9-4D24-8320-8CAE2AEBAB09}" destId="{AB155D4F-0688-4B15-A728-36D43B277C71}" srcOrd="0" destOrd="0" presId="urn:microsoft.com/office/officeart/2008/layout/VerticalCurvedList"/>
    <dgm:cxn modelId="{D16687CF-4409-49D6-A949-4F300D9DE62C}" srcId="{2BC8289E-888A-4F26-974B-7AFCF255A242}" destId="{E34F9306-B1A9-4D24-8320-8CAE2AEBAB09}" srcOrd="6" destOrd="0" parTransId="{F2B51F69-419B-437D-8CBE-1BB23D129706}" sibTransId="{17A8C08C-E374-4499-BCF6-F39FFE5EFBD2}"/>
    <dgm:cxn modelId="{9EEC6FFD-EC8E-479B-A2A2-DEA81D67E322}" srcId="{2BC8289E-888A-4F26-974B-7AFCF255A242}" destId="{79E86D15-780B-4D5E-A3A1-E4F31761313D}" srcOrd="3" destOrd="0" parTransId="{E70A8F15-1366-405D-82D3-6305FF3B3949}" sibTransId="{DB5BCD38-614A-4B3E-86A5-1873D734546B}"/>
    <dgm:cxn modelId="{873C7068-945F-49AF-8043-B4BF5CD793D0}" type="presParOf" srcId="{766E0D27-423B-457D-A0CE-FB3ABD4EACFA}" destId="{4D8ACBD3-85E5-4219-9CD1-A1961E2854D8}" srcOrd="0" destOrd="0" presId="urn:microsoft.com/office/officeart/2008/layout/VerticalCurvedList"/>
    <dgm:cxn modelId="{50B162C3-1A1C-401E-A264-0F7D5E45BD3A}" type="presParOf" srcId="{4D8ACBD3-85E5-4219-9CD1-A1961E2854D8}" destId="{536F9211-9F58-4D3D-BCEC-0281CF063772}" srcOrd="0" destOrd="0" presId="urn:microsoft.com/office/officeart/2008/layout/VerticalCurvedList"/>
    <dgm:cxn modelId="{44B092D2-2C78-40FB-B8FC-01CABE80F460}" type="presParOf" srcId="{536F9211-9F58-4D3D-BCEC-0281CF063772}" destId="{640FD64A-9687-423F-8459-023ED838FF65}" srcOrd="0" destOrd="0" presId="urn:microsoft.com/office/officeart/2008/layout/VerticalCurvedList"/>
    <dgm:cxn modelId="{7D337DEE-5598-4D84-8A1B-0399EDAE1F1F}" type="presParOf" srcId="{536F9211-9F58-4D3D-BCEC-0281CF063772}" destId="{D3DA5D44-18F9-4758-A084-82EA74A428A6}" srcOrd="1" destOrd="0" presId="urn:microsoft.com/office/officeart/2008/layout/VerticalCurvedList"/>
    <dgm:cxn modelId="{23D29072-BD0C-44F5-B13F-A9FA525CDBB0}" type="presParOf" srcId="{536F9211-9F58-4D3D-BCEC-0281CF063772}" destId="{155CB879-AB80-4E22-B125-8A1A82CC7DAD}" srcOrd="2" destOrd="0" presId="urn:microsoft.com/office/officeart/2008/layout/VerticalCurvedList"/>
    <dgm:cxn modelId="{E8BDD106-E3D0-4611-8C64-3AB5B5CBAB88}" type="presParOf" srcId="{536F9211-9F58-4D3D-BCEC-0281CF063772}" destId="{B027EAA5-D2E7-4B4C-B42F-312F8064806B}" srcOrd="3" destOrd="0" presId="urn:microsoft.com/office/officeart/2008/layout/VerticalCurvedList"/>
    <dgm:cxn modelId="{190032B1-5E2D-47B4-918A-8881459BA798}" type="presParOf" srcId="{4D8ACBD3-85E5-4219-9CD1-A1961E2854D8}" destId="{E83CC8A4-43E3-4680-B145-A5140DB59B48}" srcOrd="1" destOrd="0" presId="urn:microsoft.com/office/officeart/2008/layout/VerticalCurvedList"/>
    <dgm:cxn modelId="{20E1C4A2-3FCF-4061-9DA0-6BECF7536A56}" type="presParOf" srcId="{4D8ACBD3-85E5-4219-9CD1-A1961E2854D8}" destId="{0B1B8A1A-555F-4115-93DE-B5CFEB88CA9F}" srcOrd="2" destOrd="0" presId="urn:microsoft.com/office/officeart/2008/layout/VerticalCurvedList"/>
    <dgm:cxn modelId="{BBE986B0-ED9D-4484-8DA6-DE498A2BAC09}" type="presParOf" srcId="{0B1B8A1A-555F-4115-93DE-B5CFEB88CA9F}" destId="{600B3665-E134-41ED-A7C6-23E651F5B7F2}" srcOrd="0" destOrd="0" presId="urn:microsoft.com/office/officeart/2008/layout/VerticalCurvedList"/>
    <dgm:cxn modelId="{BE17F62B-5011-49C1-8162-0972FDDC3F64}" type="presParOf" srcId="{4D8ACBD3-85E5-4219-9CD1-A1961E2854D8}" destId="{5978DF21-07BE-4A84-BB02-34C332AB26E6}" srcOrd="3" destOrd="0" presId="urn:microsoft.com/office/officeart/2008/layout/VerticalCurvedList"/>
    <dgm:cxn modelId="{5D98295E-7D8B-4CD5-9C73-4C04E238CF0A}" type="presParOf" srcId="{4D8ACBD3-85E5-4219-9CD1-A1961E2854D8}" destId="{9DFA558C-73A4-4013-9EC4-ED9819816136}" srcOrd="4" destOrd="0" presId="urn:microsoft.com/office/officeart/2008/layout/VerticalCurvedList"/>
    <dgm:cxn modelId="{2E1943D4-A7EE-48EE-BF36-715697355F57}" type="presParOf" srcId="{9DFA558C-73A4-4013-9EC4-ED9819816136}" destId="{35BD968B-F10E-4049-91CE-B6A6F2169218}" srcOrd="0" destOrd="0" presId="urn:microsoft.com/office/officeart/2008/layout/VerticalCurvedList"/>
    <dgm:cxn modelId="{5EC6FE1D-019B-4BE2-B078-B1BAB64CD502}" type="presParOf" srcId="{4D8ACBD3-85E5-4219-9CD1-A1961E2854D8}" destId="{926121DE-7208-4016-A67A-E038917E9750}" srcOrd="5" destOrd="0" presId="urn:microsoft.com/office/officeart/2008/layout/VerticalCurvedList"/>
    <dgm:cxn modelId="{83AAA9CC-E059-40EF-AA21-8DD4C75DE15B}" type="presParOf" srcId="{4D8ACBD3-85E5-4219-9CD1-A1961E2854D8}" destId="{07575BF1-A90A-45B3-9F97-79175D4E9D71}" srcOrd="6" destOrd="0" presId="urn:microsoft.com/office/officeart/2008/layout/VerticalCurvedList"/>
    <dgm:cxn modelId="{0F859F1E-D90D-4538-84F5-72B5D5CD2DAC}" type="presParOf" srcId="{07575BF1-A90A-45B3-9F97-79175D4E9D71}" destId="{20897EDC-F8C2-4D6B-9D25-E4473B1AA8E3}" srcOrd="0" destOrd="0" presId="urn:microsoft.com/office/officeart/2008/layout/VerticalCurvedList"/>
    <dgm:cxn modelId="{8FDBDC6A-17FF-4633-85EC-78F19E632DD3}" type="presParOf" srcId="{4D8ACBD3-85E5-4219-9CD1-A1961E2854D8}" destId="{59A6A485-BA2D-4411-B5B1-7B9E0732B24C}" srcOrd="7" destOrd="0" presId="urn:microsoft.com/office/officeart/2008/layout/VerticalCurvedList"/>
    <dgm:cxn modelId="{7D38CA8D-4236-429A-BBEB-8502EBF5C41C}" type="presParOf" srcId="{4D8ACBD3-85E5-4219-9CD1-A1961E2854D8}" destId="{23A7A74A-4D11-4A3E-9B1A-165AFCFEEB81}" srcOrd="8" destOrd="0" presId="urn:microsoft.com/office/officeart/2008/layout/VerticalCurvedList"/>
    <dgm:cxn modelId="{FC32F742-1FA8-416E-8902-2621DD41E4C2}" type="presParOf" srcId="{23A7A74A-4D11-4A3E-9B1A-165AFCFEEB81}" destId="{03D8B9A2-8905-45C7-B355-6540F130E128}" srcOrd="0" destOrd="0" presId="urn:microsoft.com/office/officeart/2008/layout/VerticalCurvedList"/>
    <dgm:cxn modelId="{E9B1DFF0-0B47-45BB-9FDE-67C5ADC899E9}" type="presParOf" srcId="{4D8ACBD3-85E5-4219-9CD1-A1961E2854D8}" destId="{85BB0A78-D513-4A19-82AB-ACF2546320A3}" srcOrd="9" destOrd="0" presId="urn:microsoft.com/office/officeart/2008/layout/VerticalCurvedList"/>
    <dgm:cxn modelId="{DED34BE6-B4A6-4935-BB1F-4332FF4D0A49}" type="presParOf" srcId="{4D8ACBD3-85E5-4219-9CD1-A1961E2854D8}" destId="{6B29D5A1-637E-4FA6-969F-856648D3E465}" srcOrd="10" destOrd="0" presId="urn:microsoft.com/office/officeart/2008/layout/VerticalCurvedList"/>
    <dgm:cxn modelId="{E30C25FC-D58A-4F3C-B93B-FDE531F64D6B}" type="presParOf" srcId="{6B29D5A1-637E-4FA6-969F-856648D3E465}" destId="{6A20F11B-D31D-4850-B32F-706CB4D14456}" srcOrd="0" destOrd="0" presId="urn:microsoft.com/office/officeart/2008/layout/VerticalCurvedList"/>
    <dgm:cxn modelId="{C2781F25-41A0-41F2-B688-70CAF98E26BE}" type="presParOf" srcId="{4D8ACBD3-85E5-4219-9CD1-A1961E2854D8}" destId="{C7B05BE0-1D68-46B1-B5A0-C466F5B0295F}" srcOrd="11" destOrd="0" presId="urn:microsoft.com/office/officeart/2008/layout/VerticalCurvedList"/>
    <dgm:cxn modelId="{CF4BDF22-DBDE-4E93-8DDF-8F6FB9D1FF6B}" type="presParOf" srcId="{4D8ACBD3-85E5-4219-9CD1-A1961E2854D8}" destId="{9F5E07FA-983C-461F-AF51-32676875657C}" srcOrd="12" destOrd="0" presId="urn:microsoft.com/office/officeart/2008/layout/VerticalCurvedList"/>
    <dgm:cxn modelId="{F1BF4287-F5AD-40C4-98E3-D50AF6E364A4}" type="presParOf" srcId="{9F5E07FA-983C-461F-AF51-32676875657C}" destId="{8B6A3B7E-35BE-48E1-9CAA-2C5C4869E2AF}" srcOrd="0" destOrd="0" presId="urn:microsoft.com/office/officeart/2008/layout/VerticalCurvedList"/>
    <dgm:cxn modelId="{DA400714-CB4C-4B63-87E1-D3095AAD4011}" type="presParOf" srcId="{4D8ACBD3-85E5-4219-9CD1-A1961E2854D8}" destId="{AB155D4F-0688-4B15-A728-36D43B277C71}" srcOrd="13" destOrd="0" presId="urn:microsoft.com/office/officeart/2008/layout/VerticalCurvedList"/>
    <dgm:cxn modelId="{D0109695-2B68-4F1E-BD48-604C26DD1638}" type="presParOf" srcId="{4D8ACBD3-85E5-4219-9CD1-A1961E2854D8}" destId="{9823C653-5841-46DB-BF1A-D22BADE46EF4}" srcOrd="14" destOrd="0" presId="urn:microsoft.com/office/officeart/2008/layout/VerticalCurvedList"/>
    <dgm:cxn modelId="{A0BA5B58-64DA-48CD-BB3B-0E18DA976141}" type="presParOf" srcId="{9823C653-5841-46DB-BF1A-D22BADE46EF4}" destId="{EDAAE80C-6A48-4EB9-BA28-676BA65B5A4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B292D-F69D-49A6-BB99-C63D26AEE1F9}">
      <dsp:nvSpPr>
        <dsp:cNvPr id="0" name=""/>
        <dsp:cNvSpPr/>
      </dsp:nvSpPr>
      <dsp:spPr>
        <a:xfrm>
          <a:off x="4790461" y="0"/>
          <a:ext cx="1364104" cy="9094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National Health Systems</a:t>
          </a:r>
          <a:endParaRPr lang="en-ZA" sz="1400" b="1" kern="1200" dirty="0"/>
        </a:p>
      </dsp:txBody>
      <dsp:txXfrm>
        <a:off x="4817096" y="26635"/>
        <a:ext cx="1310834" cy="856132"/>
      </dsp:txXfrm>
    </dsp:sp>
    <dsp:sp modelId="{512561BF-CCD2-40C5-8CBE-91751FE288BD}">
      <dsp:nvSpPr>
        <dsp:cNvPr id="0" name=""/>
        <dsp:cNvSpPr/>
      </dsp:nvSpPr>
      <dsp:spPr>
        <a:xfrm>
          <a:off x="4452415" y="909402"/>
          <a:ext cx="1020097" cy="215713"/>
        </a:xfrm>
        <a:custGeom>
          <a:avLst/>
          <a:gdLst/>
          <a:ahLst/>
          <a:cxnLst/>
          <a:rect l="0" t="0" r="0" b="0"/>
          <a:pathLst>
            <a:path>
              <a:moveTo>
                <a:pt x="1020097" y="0"/>
              </a:moveTo>
              <a:lnTo>
                <a:pt x="1020097" y="107856"/>
              </a:lnTo>
              <a:lnTo>
                <a:pt x="0" y="107856"/>
              </a:lnTo>
              <a:lnTo>
                <a:pt x="0" y="2157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89DF0A-137A-4825-A8AB-A02FEEDD1E46}">
      <dsp:nvSpPr>
        <dsp:cNvPr id="0" name=""/>
        <dsp:cNvSpPr/>
      </dsp:nvSpPr>
      <dsp:spPr>
        <a:xfrm>
          <a:off x="3770363" y="1125116"/>
          <a:ext cx="1364104" cy="9094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Public Health Sector</a:t>
          </a:r>
          <a:endParaRPr lang="en-ZA" sz="1200" b="1" kern="1200" dirty="0"/>
        </a:p>
      </dsp:txBody>
      <dsp:txXfrm>
        <a:off x="3796998" y="1151751"/>
        <a:ext cx="1310834" cy="856132"/>
      </dsp:txXfrm>
    </dsp:sp>
    <dsp:sp modelId="{8720A9E4-67E0-4518-BD29-C9C060423DA7}">
      <dsp:nvSpPr>
        <dsp:cNvPr id="0" name=""/>
        <dsp:cNvSpPr/>
      </dsp:nvSpPr>
      <dsp:spPr>
        <a:xfrm>
          <a:off x="3640677" y="2034519"/>
          <a:ext cx="811737" cy="197476"/>
        </a:xfrm>
        <a:custGeom>
          <a:avLst/>
          <a:gdLst/>
          <a:ahLst/>
          <a:cxnLst/>
          <a:rect l="0" t="0" r="0" b="0"/>
          <a:pathLst>
            <a:path>
              <a:moveTo>
                <a:pt x="811737" y="0"/>
              </a:moveTo>
              <a:lnTo>
                <a:pt x="811737" y="98738"/>
              </a:lnTo>
              <a:lnTo>
                <a:pt x="0" y="98738"/>
              </a:lnTo>
              <a:lnTo>
                <a:pt x="0" y="19747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FCBD3-74A2-4869-A4B9-DCEF0A8A5B02}">
      <dsp:nvSpPr>
        <dsp:cNvPr id="0" name=""/>
        <dsp:cNvSpPr/>
      </dsp:nvSpPr>
      <dsp:spPr>
        <a:xfrm>
          <a:off x="2414027" y="2231996"/>
          <a:ext cx="2453300" cy="8116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Government Health Institutions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Education and Health Bodies</a:t>
          </a:r>
          <a:endParaRPr lang="en-ZA" sz="1100" b="1" kern="1200" dirty="0"/>
        </a:p>
      </dsp:txBody>
      <dsp:txXfrm>
        <a:off x="2437800" y="2255769"/>
        <a:ext cx="2405754" cy="764132"/>
      </dsp:txXfrm>
    </dsp:sp>
    <dsp:sp modelId="{DC8AF6B4-F854-461F-A9D7-F371F3E978FC}">
      <dsp:nvSpPr>
        <dsp:cNvPr id="0" name=""/>
        <dsp:cNvSpPr/>
      </dsp:nvSpPr>
      <dsp:spPr>
        <a:xfrm>
          <a:off x="2483194" y="3043674"/>
          <a:ext cx="1157483" cy="473007"/>
        </a:xfrm>
        <a:custGeom>
          <a:avLst/>
          <a:gdLst/>
          <a:ahLst/>
          <a:cxnLst/>
          <a:rect l="0" t="0" r="0" b="0"/>
          <a:pathLst>
            <a:path>
              <a:moveTo>
                <a:pt x="1157483" y="0"/>
              </a:moveTo>
              <a:lnTo>
                <a:pt x="1157483" y="236503"/>
              </a:lnTo>
              <a:lnTo>
                <a:pt x="0" y="236503"/>
              </a:lnTo>
              <a:lnTo>
                <a:pt x="0" y="47300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61848-6871-4A4A-871C-4211321B6A28}">
      <dsp:nvSpPr>
        <dsp:cNvPr id="0" name=""/>
        <dsp:cNvSpPr/>
      </dsp:nvSpPr>
      <dsp:spPr>
        <a:xfrm>
          <a:off x="1464092" y="3516682"/>
          <a:ext cx="2038203" cy="11562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Health Institutions: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Research Institutions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Tertiary Hospitals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Tertiary Education Institutions</a:t>
          </a:r>
          <a:endParaRPr lang="en-ZA" sz="1000" b="1" kern="1200" dirty="0"/>
        </a:p>
      </dsp:txBody>
      <dsp:txXfrm>
        <a:off x="1497956" y="3550546"/>
        <a:ext cx="1970475" cy="1088477"/>
      </dsp:txXfrm>
    </dsp:sp>
    <dsp:sp modelId="{64B0FC57-DFCC-44DF-A519-87E508C9CC23}">
      <dsp:nvSpPr>
        <dsp:cNvPr id="0" name=""/>
        <dsp:cNvSpPr/>
      </dsp:nvSpPr>
      <dsp:spPr>
        <a:xfrm>
          <a:off x="3640677" y="3043674"/>
          <a:ext cx="1194539" cy="417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930"/>
              </a:lnTo>
              <a:lnTo>
                <a:pt x="1194539" y="208930"/>
              </a:lnTo>
              <a:lnTo>
                <a:pt x="1194539" y="41786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7DA92-BE74-4694-ACC2-E26CFC99DB1D}">
      <dsp:nvSpPr>
        <dsp:cNvPr id="0" name=""/>
        <dsp:cNvSpPr/>
      </dsp:nvSpPr>
      <dsp:spPr>
        <a:xfrm>
          <a:off x="3699655" y="3461536"/>
          <a:ext cx="2271124" cy="12119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Health Facilities: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District Health Services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(including PHC and Regional Hospitals)</a:t>
          </a:r>
          <a:endParaRPr lang="en-ZA" sz="1050" b="1" kern="1200" dirty="0"/>
        </a:p>
      </dsp:txBody>
      <dsp:txXfrm>
        <a:off x="3735151" y="3497032"/>
        <a:ext cx="2200132" cy="1140923"/>
      </dsp:txXfrm>
    </dsp:sp>
    <dsp:sp modelId="{3B20BA27-5BDD-4B3D-8172-788FA848F9AB}">
      <dsp:nvSpPr>
        <dsp:cNvPr id="0" name=""/>
        <dsp:cNvSpPr/>
      </dsp:nvSpPr>
      <dsp:spPr>
        <a:xfrm>
          <a:off x="5472513" y="909402"/>
          <a:ext cx="1277149" cy="226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94"/>
              </a:lnTo>
              <a:lnTo>
                <a:pt x="1277149" y="113094"/>
              </a:lnTo>
              <a:lnTo>
                <a:pt x="1277149" y="22618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0AE44-7761-4BC1-BF38-C8A34EB81760}">
      <dsp:nvSpPr>
        <dsp:cNvPr id="0" name=""/>
        <dsp:cNvSpPr/>
      </dsp:nvSpPr>
      <dsp:spPr>
        <a:xfrm>
          <a:off x="6067610" y="1135592"/>
          <a:ext cx="1364104" cy="9094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Private Health Sector</a:t>
          </a:r>
          <a:endParaRPr lang="en-ZA" sz="1400" b="1" kern="1200" dirty="0"/>
        </a:p>
      </dsp:txBody>
      <dsp:txXfrm>
        <a:off x="6094245" y="1162227"/>
        <a:ext cx="1310834" cy="856132"/>
      </dsp:txXfrm>
    </dsp:sp>
    <dsp:sp modelId="{AF1EBB88-05EF-4B14-AB5D-CB8F881BB9FB}">
      <dsp:nvSpPr>
        <dsp:cNvPr id="0" name=""/>
        <dsp:cNvSpPr/>
      </dsp:nvSpPr>
      <dsp:spPr>
        <a:xfrm>
          <a:off x="6703942" y="2044995"/>
          <a:ext cx="91440" cy="2678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923"/>
              </a:lnTo>
              <a:lnTo>
                <a:pt x="91949" y="133923"/>
              </a:lnTo>
              <a:lnTo>
                <a:pt x="91949" y="26784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253A4-6C95-4BEA-8967-6C5D64F091B7}">
      <dsp:nvSpPr>
        <dsp:cNvPr id="0" name=""/>
        <dsp:cNvSpPr/>
      </dsp:nvSpPr>
      <dsp:spPr>
        <a:xfrm>
          <a:off x="5341798" y="2312842"/>
          <a:ext cx="2908188" cy="7958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For Profit Bodies and Companies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Not for Profit Bodies and Companies</a:t>
          </a:r>
          <a:endParaRPr lang="en-ZA" sz="1100" b="1" kern="1200" dirty="0"/>
        </a:p>
      </dsp:txBody>
      <dsp:txXfrm>
        <a:off x="5365108" y="2336152"/>
        <a:ext cx="2861568" cy="749253"/>
      </dsp:txXfrm>
    </dsp:sp>
    <dsp:sp modelId="{141D97C5-D24B-4DD4-97D1-1E68390B4CA8}">
      <dsp:nvSpPr>
        <dsp:cNvPr id="0" name=""/>
        <dsp:cNvSpPr/>
      </dsp:nvSpPr>
      <dsp:spPr>
        <a:xfrm>
          <a:off x="6795892" y="3108715"/>
          <a:ext cx="532860" cy="412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066"/>
              </a:lnTo>
              <a:lnTo>
                <a:pt x="532860" y="206066"/>
              </a:lnTo>
              <a:lnTo>
                <a:pt x="532860" y="41213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7DC519-6E36-4A02-8A6D-F9FC52F36DC5}">
      <dsp:nvSpPr>
        <dsp:cNvPr id="0" name=""/>
        <dsp:cNvSpPr/>
      </dsp:nvSpPr>
      <dsp:spPr>
        <a:xfrm>
          <a:off x="6049434" y="3520847"/>
          <a:ext cx="2558637" cy="11048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Pharmaceutical Industry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Private Hospitals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Medical Insurance Industry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Individual Health Professional Services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Providers of variety of Health Services and Products</a:t>
          </a:r>
          <a:endParaRPr lang="en-ZA" sz="1050" b="1" kern="1200" dirty="0"/>
        </a:p>
      </dsp:txBody>
      <dsp:txXfrm>
        <a:off x="6081793" y="3553206"/>
        <a:ext cx="2493919" cy="1040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123324" y="2205425"/>
          <a:ext cx="2430000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100" y="3510000"/>
          <a:ext cx="2239374" cy="810000"/>
        </a:xfrm>
        <a:prstGeom prst="homePlate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Problem Statement</a:t>
          </a:r>
        </a:p>
      </dsp:txBody>
      <dsp:txXfrm>
        <a:off x="2100" y="3510000"/>
        <a:ext cx="2138124" cy="810000"/>
      </dsp:txXfrm>
    </dsp:sp>
    <dsp:sp modelId="{810D7AA7-A541-4507-BE7F-36CCF210089F}">
      <dsp:nvSpPr>
        <dsp:cNvPr id="0" name=""/>
        <dsp:cNvSpPr/>
      </dsp:nvSpPr>
      <dsp:spPr>
        <a:xfrm>
          <a:off x="181250" y="1187489"/>
          <a:ext cx="1818372" cy="2215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Lorem ipsum dolor sit amet, consectetuer adipiscing elit, sed diam nonummy nibh euismod tincidunt ut laoreet dolore magna </a:t>
          </a:r>
        </a:p>
      </dsp:txBody>
      <dsp:txXfrm>
        <a:off x="181250" y="1187489"/>
        <a:ext cx="1818372" cy="2215020"/>
      </dsp:txXfrm>
    </dsp:sp>
    <dsp:sp modelId="{E41E7729-FD3F-426D-804C-45BD60BD762D}">
      <dsp:nvSpPr>
        <dsp:cNvPr id="0" name=""/>
        <dsp:cNvSpPr/>
      </dsp:nvSpPr>
      <dsp:spPr>
        <a:xfrm rot="5400000">
          <a:off x="1004081" y="2205425"/>
          <a:ext cx="2430000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129506" y="3510000"/>
          <a:ext cx="2239374" cy="810000"/>
        </a:xfrm>
        <a:prstGeom prst="chevron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Software System</a:t>
          </a:r>
          <a:endParaRPr lang="en-US" sz="1500" b="1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2332006" y="3510000"/>
        <a:ext cx="1834374" cy="810000"/>
      </dsp:txXfrm>
    </dsp:sp>
    <dsp:sp modelId="{5E07F9E4-149C-4A89-848F-4ABDD305F0C5}">
      <dsp:nvSpPr>
        <dsp:cNvPr id="0" name=""/>
        <dsp:cNvSpPr/>
      </dsp:nvSpPr>
      <dsp:spPr>
        <a:xfrm>
          <a:off x="2308656" y="1187489"/>
          <a:ext cx="1818372" cy="2215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Lorem ipsum dolor sit amet, consectetuer adipiscing elit, sed diam nonummy nibh euismod tincidunt ut laoreet dolore magna </a:t>
          </a:r>
        </a:p>
      </dsp:txBody>
      <dsp:txXfrm>
        <a:off x="2308656" y="1187489"/>
        <a:ext cx="1818372" cy="2215020"/>
      </dsp:txXfrm>
    </dsp:sp>
    <dsp:sp modelId="{473F2067-7126-4D56-A328-5A8CFD3D8D52}">
      <dsp:nvSpPr>
        <dsp:cNvPr id="0" name=""/>
        <dsp:cNvSpPr/>
      </dsp:nvSpPr>
      <dsp:spPr>
        <a:xfrm rot="5400000">
          <a:off x="3131487" y="2205425"/>
          <a:ext cx="2430000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256912" y="3510000"/>
          <a:ext cx="2239374" cy="81000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b="1" kern="1200" dirty="0"/>
            <a:t>Blockchain</a:t>
          </a:r>
          <a:endParaRPr lang="en-US" sz="1500" b="1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4459412" y="3510000"/>
        <a:ext cx="1834374" cy="810000"/>
      </dsp:txXfrm>
    </dsp:sp>
    <dsp:sp modelId="{FD7B29F2-0D66-4B4B-BC8A-82DA23575305}">
      <dsp:nvSpPr>
        <dsp:cNvPr id="0" name=""/>
        <dsp:cNvSpPr/>
      </dsp:nvSpPr>
      <dsp:spPr>
        <a:xfrm>
          <a:off x="4436062" y="1187489"/>
          <a:ext cx="1818372" cy="2215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Lorem ipsum dolor sit amet, consectetuer adipiscing elit, sed diam nonummy nibh euismod tincidunt ut laoreet dolore magna </a:t>
          </a:r>
        </a:p>
      </dsp:txBody>
      <dsp:txXfrm>
        <a:off x="4436062" y="1187489"/>
        <a:ext cx="1818372" cy="2215020"/>
      </dsp:txXfrm>
    </dsp:sp>
    <dsp:sp modelId="{7BF6E820-C6E3-4E2C-BB23-ADF9AD641C6B}">
      <dsp:nvSpPr>
        <dsp:cNvPr id="0" name=""/>
        <dsp:cNvSpPr/>
      </dsp:nvSpPr>
      <dsp:spPr>
        <a:xfrm rot="5400000">
          <a:off x="5258893" y="2205425"/>
          <a:ext cx="2430000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46455-4EBB-40A8-838B-B584850A8B8E}">
      <dsp:nvSpPr>
        <dsp:cNvPr id="0" name=""/>
        <dsp:cNvSpPr/>
      </dsp:nvSpPr>
      <dsp:spPr>
        <a:xfrm>
          <a:off x="6384318" y="3510000"/>
          <a:ext cx="2239374" cy="81000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b="1" i="0" kern="1200" dirty="0"/>
            <a:t>Predictive healthcare</a:t>
          </a:r>
          <a:endParaRPr lang="ru-RU" sz="1500" b="1" i="0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6586818" y="3510000"/>
        <a:ext cx="1834374" cy="810000"/>
      </dsp:txXfrm>
    </dsp:sp>
    <dsp:sp modelId="{1D84544C-5924-422B-9546-A86AE4927E4C}">
      <dsp:nvSpPr>
        <dsp:cNvPr id="0" name=""/>
        <dsp:cNvSpPr/>
      </dsp:nvSpPr>
      <dsp:spPr>
        <a:xfrm>
          <a:off x="6563468" y="1187489"/>
          <a:ext cx="1818372" cy="1806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Lorem ipsum dolor sit amet, consectetuer adipiscing elit, sed diam nonummy nibh euismod tincidunt ut laoreet dolore magna </a:t>
          </a:r>
        </a:p>
      </dsp:txBody>
      <dsp:txXfrm>
        <a:off x="6563468" y="1187489"/>
        <a:ext cx="1818372" cy="1806356"/>
      </dsp:txXfrm>
    </dsp:sp>
    <dsp:sp modelId="{0EE416CF-D8AE-41BD-BF35-9148040E1274}">
      <dsp:nvSpPr>
        <dsp:cNvPr id="0" name=""/>
        <dsp:cNvSpPr/>
      </dsp:nvSpPr>
      <dsp:spPr>
        <a:xfrm rot="5400000">
          <a:off x="7386299" y="2205425"/>
          <a:ext cx="2430000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A9A18-D6AE-4459-8C7F-A17CAB50744A}">
      <dsp:nvSpPr>
        <dsp:cNvPr id="0" name=""/>
        <dsp:cNvSpPr/>
      </dsp:nvSpPr>
      <dsp:spPr>
        <a:xfrm>
          <a:off x="8511724" y="3510000"/>
          <a:ext cx="2239374" cy="81000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AI in Healthcare </a:t>
          </a:r>
          <a:endParaRPr lang="ru-RU" sz="1500" b="1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8714224" y="3510000"/>
        <a:ext cx="1834374" cy="810000"/>
      </dsp:txXfrm>
    </dsp:sp>
    <dsp:sp modelId="{7F54B493-FCA8-4A1F-A2B1-FCB26CA9C396}">
      <dsp:nvSpPr>
        <dsp:cNvPr id="0" name=""/>
        <dsp:cNvSpPr/>
      </dsp:nvSpPr>
      <dsp:spPr>
        <a:xfrm>
          <a:off x="8690874" y="1187489"/>
          <a:ext cx="1818372" cy="1806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Lorem ipsum dolor sit amet, consectetuer adipiscing elit, sed diam nonummy nibh euismod tincidunt ut laoreet dolore magna </a:t>
          </a:r>
        </a:p>
      </dsp:txBody>
      <dsp:txXfrm>
        <a:off x="8690874" y="1187489"/>
        <a:ext cx="1818372" cy="1806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A5D44-18F9-4758-A084-82EA74A428A6}">
      <dsp:nvSpPr>
        <dsp:cNvPr id="0" name=""/>
        <dsp:cNvSpPr/>
      </dsp:nvSpPr>
      <dsp:spPr>
        <a:xfrm>
          <a:off x="-4814419" y="-710058"/>
          <a:ext cx="5735935" cy="5735935"/>
        </a:xfrm>
        <a:prstGeom prst="blockArc">
          <a:avLst>
            <a:gd name="adj1" fmla="val 18900000"/>
            <a:gd name="adj2" fmla="val 2700000"/>
            <a:gd name="adj3" fmla="val 37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3CC8A4-43E3-4680-B145-A5140DB59B48}">
      <dsp:nvSpPr>
        <dsp:cNvPr id="0" name=""/>
        <dsp:cNvSpPr/>
      </dsp:nvSpPr>
      <dsp:spPr>
        <a:xfrm>
          <a:off x="298823" y="221671"/>
          <a:ext cx="3052127" cy="38712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Defining Customer Requirements</a:t>
          </a:r>
          <a:endParaRPr lang="en-ZA" sz="1300" b="1" kern="1200" dirty="0"/>
        </a:p>
      </dsp:txBody>
      <dsp:txXfrm>
        <a:off x="298823" y="221671"/>
        <a:ext cx="3052127" cy="387128"/>
      </dsp:txXfrm>
    </dsp:sp>
    <dsp:sp modelId="{600B3665-E134-41ED-A7C6-23E651F5B7F2}">
      <dsp:nvSpPr>
        <dsp:cNvPr id="0" name=""/>
        <dsp:cNvSpPr/>
      </dsp:nvSpPr>
      <dsp:spPr>
        <a:xfrm>
          <a:off x="56867" y="173280"/>
          <a:ext cx="483910" cy="483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8DF21-07BE-4A84-BB02-34C332AB26E6}">
      <dsp:nvSpPr>
        <dsp:cNvPr id="0" name=""/>
        <dsp:cNvSpPr/>
      </dsp:nvSpPr>
      <dsp:spPr>
        <a:xfrm>
          <a:off x="649402" y="802704"/>
          <a:ext cx="2701548" cy="387128"/>
        </a:xfrm>
        <a:prstGeom prst="rect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Understanding Business Processes</a:t>
          </a:r>
          <a:endParaRPr lang="en-ZA" sz="1300" b="1" kern="1200" dirty="0"/>
        </a:p>
      </dsp:txBody>
      <dsp:txXfrm>
        <a:off x="649402" y="802704"/>
        <a:ext cx="2701548" cy="387128"/>
      </dsp:txXfrm>
    </dsp:sp>
    <dsp:sp modelId="{35BD968B-F10E-4049-91CE-B6A6F2169218}">
      <dsp:nvSpPr>
        <dsp:cNvPr id="0" name=""/>
        <dsp:cNvSpPr/>
      </dsp:nvSpPr>
      <dsp:spPr>
        <a:xfrm>
          <a:off x="407447" y="754313"/>
          <a:ext cx="483910" cy="483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121DE-7208-4016-A67A-E038917E9750}">
      <dsp:nvSpPr>
        <dsp:cNvPr id="0" name=""/>
        <dsp:cNvSpPr/>
      </dsp:nvSpPr>
      <dsp:spPr>
        <a:xfrm>
          <a:off x="841518" y="1383311"/>
          <a:ext cx="2509432" cy="387128"/>
        </a:xfrm>
        <a:prstGeom prst="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Platform </a:t>
          </a:r>
          <a:r>
            <a:rPr lang="en-US" sz="1300" b="1" kern="1200" dirty="0" err="1"/>
            <a:t>Customisation</a:t>
          </a:r>
          <a:endParaRPr lang="en-ZA" sz="1300" b="1" kern="1200" dirty="0"/>
        </a:p>
      </dsp:txBody>
      <dsp:txXfrm>
        <a:off x="841518" y="1383311"/>
        <a:ext cx="2509432" cy="387128"/>
      </dsp:txXfrm>
    </dsp:sp>
    <dsp:sp modelId="{20897EDC-F8C2-4D6B-9D25-E4473B1AA8E3}">
      <dsp:nvSpPr>
        <dsp:cNvPr id="0" name=""/>
        <dsp:cNvSpPr/>
      </dsp:nvSpPr>
      <dsp:spPr>
        <a:xfrm>
          <a:off x="599563" y="1334920"/>
          <a:ext cx="483910" cy="483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6A485-BA2D-4411-B5B1-7B9E0732B24C}">
      <dsp:nvSpPr>
        <dsp:cNvPr id="0" name=""/>
        <dsp:cNvSpPr/>
      </dsp:nvSpPr>
      <dsp:spPr>
        <a:xfrm>
          <a:off x="902859" y="1964344"/>
          <a:ext cx="2448091" cy="387128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/>
            <a:t>Implemantation</a:t>
          </a:r>
          <a:endParaRPr lang="en-ZA" sz="1300" b="1" kern="1200" dirty="0"/>
        </a:p>
      </dsp:txBody>
      <dsp:txXfrm>
        <a:off x="902859" y="1964344"/>
        <a:ext cx="2448091" cy="387128"/>
      </dsp:txXfrm>
    </dsp:sp>
    <dsp:sp modelId="{03D8B9A2-8905-45C7-B355-6540F130E128}">
      <dsp:nvSpPr>
        <dsp:cNvPr id="0" name=""/>
        <dsp:cNvSpPr/>
      </dsp:nvSpPr>
      <dsp:spPr>
        <a:xfrm>
          <a:off x="660903" y="1915953"/>
          <a:ext cx="483910" cy="483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B0A78-D513-4A19-82AB-ACF2546320A3}">
      <dsp:nvSpPr>
        <dsp:cNvPr id="0" name=""/>
        <dsp:cNvSpPr/>
      </dsp:nvSpPr>
      <dsp:spPr>
        <a:xfrm>
          <a:off x="841518" y="2545378"/>
          <a:ext cx="2509432" cy="387128"/>
        </a:xfrm>
        <a:prstGeom prst="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Monitoring</a:t>
          </a:r>
          <a:endParaRPr lang="en-ZA" sz="1300" b="1" kern="1200" dirty="0"/>
        </a:p>
      </dsp:txBody>
      <dsp:txXfrm>
        <a:off x="841518" y="2545378"/>
        <a:ext cx="2509432" cy="387128"/>
      </dsp:txXfrm>
    </dsp:sp>
    <dsp:sp modelId="{6A20F11B-D31D-4850-B32F-706CB4D14456}">
      <dsp:nvSpPr>
        <dsp:cNvPr id="0" name=""/>
        <dsp:cNvSpPr/>
      </dsp:nvSpPr>
      <dsp:spPr>
        <a:xfrm>
          <a:off x="599563" y="2496986"/>
          <a:ext cx="483910" cy="483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05BE0-1D68-46B1-B5A0-C466F5B0295F}">
      <dsp:nvSpPr>
        <dsp:cNvPr id="0" name=""/>
        <dsp:cNvSpPr/>
      </dsp:nvSpPr>
      <dsp:spPr>
        <a:xfrm>
          <a:off x="649402" y="3125985"/>
          <a:ext cx="2701548" cy="387128"/>
        </a:xfrm>
        <a:prstGeom prst="rect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Roll-out</a:t>
          </a:r>
          <a:endParaRPr lang="en-ZA" sz="1300" b="1" kern="1200" dirty="0"/>
        </a:p>
      </dsp:txBody>
      <dsp:txXfrm>
        <a:off x="649402" y="3125985"/>
        <a:ext cx="2701548" cy="387128"/>
      </dsp:txXfrm>
    </dsp:sp>
    <dsp:sp modelId="{8B6A3B7E-35BE-48E1-9CAA-2C5C4869E2AF}">
      <dsp:nvSpPr>
        <dsp:cNvPr id="0" name=""/>
        <dsp:cNvSpPr/>
      </dsp:nvSpPr>
      <dsp:spPr>
        <a:xfrm>
          <a:off x="407447" y="3077594"/>
          <a:ext cx="483910" cy="483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55D4F-0688-4B15-A728-36D43B277C71}">
      <dsp:nvSpPr>
        <dsp:cNvPr id="0" name=""/>
        <dsp:cNvSpPr/>
      </dsp:nvSpPr>
      <dsp:spPr>
        <a:xfrm>
          <a:off x="298823" y="3707018"/>
          <a:ext cx="3052127" cy="387128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300" kern="1200"/>
        </a:p>
      </dsp:txBody>
      <dsp:txXfrm>
        <a:off x="298823" y="3707018"/>
        <a:ext cx="3052127" cy="387128"/>
      </dsp:txXfrm>
    </dsp:sp>
    <dsp:sp modelId="{EDAAE80C-6A48-4EB9-BA28-676BA65B5A49}">
      <dsp:nvSpPr>
        <dsp:cNvPr id="0" name=""/>
        <dsp:cNvSpPr/>
      </dsp:nvSpPr>
      <dsp:spPr>
        <a:xfrm>
          <a:off x="56867" y="3658627"/>
          <a:ext cx="483910" cy="483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C91F1-7293-4DFC-B3F9-C3F95B2AC17C}" type="datetimeFigureOut">
              <a:rPr lang="en-ZA" smtClean="0"/>
              <a:t>2022/08/25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1EB27-C9B0-4799-B93E-E4854BD87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991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4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7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6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https://hoornebert.be/2020/03/09/why-fhir-became-a-first-class-data-type-in-azure/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06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39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031A-916F-0ABC-2CFB-A6C44F4C3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FE793-8E17-D328-ADB6-6375D7B18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0E00B-B025-FA60-FF50-5BFC04A2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DCAEE-A234-6878-A775-496DD668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55DE2-B572-8C02-A50A-9747ECD6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0328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9D1B-3DDC-5D9D-EDA9-4AE6AEEB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718ED-DED5-E0CD-D4A6-576DF537D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C58A2-78DF-CF99-64DE-BE0155BD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07924-D325-90FE-274B-10975CDF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188F8-B2B3-679F-D6F2-58B3AD90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551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E3CF3-5E50-E482-AE99-96BCFCAC3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6F169-4C94-53D6-A568-78CF2F3EA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929E2-0287-3DDB-FBC2-341059AA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80AB-4627-3A82-CD09-9FD47188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8FFC-584D-BFDC-A99C-03380BCB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6215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5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17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2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8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57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70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7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9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3C9A-61E4-3A5E-3730-5E9B4D07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B4C5-4E1F-561A-C162-1CDCEC7D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D058D-08C5-12F0-F4DE-77BD0C09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499B-2D35-5794-C1EC-0AD078D3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02E0-C546-51C2-1277-748B63A0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2466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6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65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10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43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93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87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89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81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89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4369-0FAB-1CE7-9253-A1778FD7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45410-26A9-283A-B35C-D9038BB6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6B97B-0BFF-8546-207D-1BE81BB1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50879-56E5-9492-AF40-182768F0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A14E1-51F5-CBE2-CBCD-E6E84A30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18642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401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214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0639-BF2D-41F8-822B-DED03338D28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0354" y="197121"/>
            <a:ext cx="10711545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Project Timeline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0354" y="1786436"/>
            <a:ext cx="10711545" cy="4522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3706AB-7768-4239-93C0-28F2AC35B71A}"/>
              </a:ext>
            </a:extLst>
          </p:cNvPr>
          <p:cNvCxnSpPr/>
          <p:nvPr userDrawn="1"/>
        </p:nvCxnSpPr>
        <p:spPr>
          <a:xfrm>
            <a:off x="787583" y="1181100"/>
            <a:ext cx="28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566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8498729-8E0E-452C-9DE5-20C4280E68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8339" y="5310000"/>
            <a:ext cx="4536000" cy="1548000"/>
          </a:xfrm>
          <a:solidFill>
            <a:schemeClr val="bg1">
              <a:lumMod val="85000"/>
              <a:alpha val="80000"/>
            </a:schemeClr>
          </a:solidFill>
        </p:spPr>
        <p:txBody>
          <a:bodyPr lIns="288000" tIns="25200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02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6ED01E-03BA-4CB7-BDDB-4A7F0B0DA4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7583" y="5310000"/>
            <a:ext cx="2778470" cy="15480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01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60639-BF2D-41F8-822B-DED03338D28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0354" y="197121"/>
            <a:ext cx="10711545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0354" y="1786436"/>
            <a:ext cx="10711545" cy="330606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C51713D-9A60-48EF-A25A-764AEDE9E6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6626" y="5310000"/>
            <a:ext cx="3103200" cy="15480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3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3706AB-7768-4239-93C0-28F2AC35B71A}"/>
              </a:ext>
            </a:extLst>
          </p:cNvPr>
          <p:cNvCxnSpPr/>
          <p:nvPr userDrawn="1"/>
        </p:nvCxnSpPr>
        <p:spPr>
          <a:xfrm>
            <a:off x="787583" y="1181100"/>
            <a:ext cx="28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2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401C-AF60-C6BF-DCE8-90A8E291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B379-1DB3-623C-1082-A65D1E1F7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8BD9B-B0E8-943F-AA00-49075DDDB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05F2C-832E-C600-5410-363A4E25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87E3E-32BD-92A7-6BF4-098A1863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E9469-F491-756E-9201-8D369279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200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8130-4483-27AE-639B-19D01218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083D2-F105-D935-C4A5-74F5438A9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FB565-EEB8-B758-7151-BCA56EE8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D9AD3-3FFB-5A63-6D72-6B6F0EDB6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BDD5F-2312-0657-7B86-5EC231CDB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F1734-6B76-633F-F39D-9A36358A8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5F0E1F-2A4E-924F-F944-A1269B75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B0499D-369E-B5E0-E7E4-A820B523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542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136E-6EC2-0825-DF5C-6EEC97C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C25C2-D0B3-246C-5C52-36416603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EC7CB-7CF5-7267-5ABE-69F55F90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9D7A7-15D2-2BE9-EEF5-723E8A34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0585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7C5D8-4CCD-4D94-A0DA-14852FEF1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9C79F-C96F-7831-28F9-9DB5EC87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4D4AC-8A95-715E-9AA5-D1CA3AA6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711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0059-477B-CE51-DE78-A56FC3B1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DC0C9-C518-35AB-03CA-C8DE541B1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2A2ED-F710-0EE1-D9E6-A05005323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CB7A7-2C51-8B3D-CE63-2B9B3628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71C91-65BA-BB68-5506-89417173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64440-F80E-1D0E-5D84-D118FD4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052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579E-8862-7177-9F09-B000DE91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89E80-8D14-DBB2-74A1-8F0208B31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732CF-AD73-4141-9DE0-84EFB4608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33839-613B-7D34-EBA1-466DDE42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2022/08/26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370D7-4E67-9B18-F559-FBCE96AE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237EF-BE3E-95DF-332F-DB587BDF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7080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9F99E-D27F-D16A-D6FA-3FDF3B36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0E292-0E8F-FA4D-420B-B13C161D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01600-6699-DE20-5C34-EB8A29E9A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D4DAB-A5B9-A9AD-19CA-CCD8AD4E7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1B149-D3C7-C1E1-347D-964D8AA60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F257-FC3F-4CEF-89A2-26805F98BFB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325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2022/08/26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Digital Business_BUSA5265A_Syndicate Final Assessment_26082026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0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4C4A8-C2EB-4D2A-A43E-BE19EA9A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742BD-2E9C-46B7-AFF7-A440C094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3F001-24C4-4191-A568-B1096B9AB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9F280-24DB-415F-8DF8-72D7FF3C4BF0}" type="datetimeFigureOut">
              <a:rPr lang="en-US" noProof="0" smtClean="0"/>
              <a:t>8/25/2022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E5E6E-ED1A-4700-A7E8-68DEBCDD6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6C46-B63C-4A83-8155-0AE7FABAD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621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10" Type="http://schemas.openxmlformats.org/officeDocument/2006/relationships/image" Target="../media/image32.pn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2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8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9D81-F293-66A3-7BA9-BEF08D6B4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02462-DD90-EDB0-5C34-B7B62CE82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846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E9A9BD5-63E7-D91C-2C48-1D2C6F395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24475"/>
            <a:ext cx="6851176" cy="15335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fornian FB" panose="0207040306080B030204" pitchFamily="18" charset="0"/>
              </a:rPr>
              <a:t>Digital Transformation </a:t>
            </a:r>
          </a:p>
          <a:p>
            <a:r>
              <a:rPr lang="en-US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DEPARTMENT OF HEALTH</a:t>
            </a:r>
            <a:endParaRPr lang="en-ZA" sz="4000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0A9C32-A873-75D6-1225-843D5CC3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82050" y="6300544"/>
            <a:ext cx="4114800" cy="365125"/>
          </a:xfrm>
        </p:spPr>
        <p:txBody>
          <a:bodyPr/>
          <a:lstStyle/>
          <a:p>
            <a:r>
              <a:rPr lang="en-US" dirty="0"/>
              <a:t>Digital Business_BUSA5265A_Syndicate Final Assessment_26082026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5544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E180-2E61-7E70-2782-92FCD12F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19066" cy="16002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alifornian FB" panose="0207040306080B030204" pitchFamily="18" charset="0"/>
              </a:rPr>
              <a:t>Digital Healthcare Landscape</a:t>
            </a:r>
            <a:endParaRPr lang="en-ZA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 descr="Chart, diagram&#10;&#10;Description automatically generated">
            <a:extLst>
              <a:ext uri="{FF2B5EF4-FFF2-40B4-BE49-F238E27FC236}">
                <a16:creationId xmlns:a16="http://schemas.microsoft.com/office/drawing/2014/main" id="{A32C6BFB-67DC-7EE1-3FAE-153B63CD3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36" y="934716"/>
            <a:ext cx="5891212" cy="54099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56B10-738C-F98E-E0FD-C9C9986D4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Z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748051-0FCE-49E6-CEF9-30686A69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Business_BUSA5265A_Syndicate Final Assessment_26082026</a:t>
            </a:r>
            <a:endParaRPr lang="en-ZA"/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C1B8DF27-29E4-A27A-589C-27C4BD22B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30" y="6018685"/>
            <a:ext cx="1658288" cy="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5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8895C629-D000-FB31-3045-63CEEBD7A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83703"/>
            <a:ext cx="9144000" cy="69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8288" rIns="0" bIns="18288" anchor="ctr"/>
          <a:lstStyle/>
          <a:p>
            <a:pPr algn="ctr">
              <a:lnSpc>
                <a:spcPct val="85000"/>
              </a:lnSpc>
            </a:pPr>
            <a:r>
              <a:rPr lang="en-US" sz="4000" b="1" dirty="0">
                <a:solidFill>
                  <a:srgbClr val="FFFFFF"/>
                </a:solidFill>
                <a:latin typeface="Californian FB" panose="0207040306080B030204" pitchFamily="18" charset="0"/>
                <a:ea typeface="Arial Narrow" charset="0"/>
                <a:cs typeface="Arial Narrow" charset="0"/>
              </a:rPr>
              <a:t>Business Canvas Model Summary</a:t>
            </a:r>
          </a:p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Place more content here, if needed.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Ambulance">
                <a:extLst>
                  <a:ext uri="{FF2B5EF4-FFF2-40B4-BE49-F238E27FC236}">
                    <a16:creationId xmlns:a16="http://schemas.microsoft.com/office/drawing/2014/main" id="{B5F7B00D-32F0-FDBE-84E2-1D64E0B020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7322274"/>
                  </p:ext>
                </p:extLst>
              </p:nvPr>
            </p:nvGraphicFramePr>
            <p:xfrm>
              <a:off x="-162024" y="5013235"/>
              <a:ext cx="4678700" cy="2127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78700" cy="2127569"/>
                    </a:xfrm>
                    <a:prstGeom prst="rect">
                      <a:avLst/>
                    </a:prstGeom>
                  </am3d:spPr>
                  <am3d:camera>
                    <am3d:pos x="0" y="0" z="54916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0831" d="1000000"/>
                    <am3d:preTrans dx="-743" dy="-8060452" dz="1211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49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Ambulance">
                <a:extLst>
                  <a:ext uri="{FF2B5EF4-FFF2-40B4-BE49-F238E27FC236}">
                    <a16:creationId xmlns:a16="http://schemas.microsoft.com/office/drawing/2014/main" id="{B5F7B00D-32F0-FDBE-84E2-1D64E0B020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024" y="5013235"/>
                <a:ext cx="4678700" cy="2127569"/>
              </a:xfrm>
              <a:prstGeom prst="rect">
                <a:avLst/>
              </a:prstGeom>
            </p:spPr>
          </p:pic>
        </mc:Fallback>
      </mc:AlternateContent>
      <p:pic>
        <p:nvPicPr>
          <p:cNvPr id="135" name="Picture 134" descr="Icon&#10;&#10;Description automatically generated with medium confidence">
            <a:extLst>
              <a:ext uri="{FF2B5EF4-FFF2-40B4-BE49-F238E27FC236}">
                <a16:creationId xmlns:a16="http://schemas.microsoft.com/office/drawing/2014/main" id="{57EA0BD4-19A8-E550-8C1B-F30BA0A07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31" y="2735239"/>
            <a:ext cx="2686263" cy="14903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AB4ED36-69CF-7C6F-DD3F-036C8FD9116D}"/>
              </a:ext>
            </a:extLst>
          </p:cNvPr>
          <p:cNvCxnSpPr/>
          <p:nvPr/>
        </p:nvCxnSpPr>
        <p:spPr>
          <a:xfrm>
            <a:off x="7337234" y="20381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7DF2FCC-6213-9E21-F373-E7CFB659D5BE}"/>
              </a:ext>
            </a:extLst>
          </p:cNvPr>
          <p:cNvSpPr/>
          <p:nvPr/>
        </p:nvSpPr>
        <p:spPr>
          <a:xfrm>
            <a:off x="462706" y="1200839"/>
            <a:ext cx="2599981" cy="64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Partners</a:t>
            </a:r>
            <a:endParaRPr lang="en-ZA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7B5DF32-3974-240A-A4D1-ABF47A685358}"/>
              </a:ext>
            </a:extLst>
          </p:cNvPr>
          <p:cNvSpPr/>
          <p:nvPr/>
        </p:nvSpPr>
        <p:spPr>
          <a:xfrm>
            <a:off x="462708" y="2091313"/>
            <a:ext cx="2599981" cy="64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Activities</a:t>
            </a:r>
            <a:endParaRPr lang="en-ZA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4FCDA96-B5C8-88E3-BB7F-432636388D3C}"/>
              </a:ext>
            </a:extLst>
          </p:cNvPr>
          <p:cNvSpPr/>
          <p:nvPr/>
        </p:nvSpPr>
        <p:spPr>
          <a:xfrm>
            <a:off x="462706" y="2998426"/>
            <a:ext cx="2599981" cy="625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resources</a:t>
            </a:r>
            <a:endParaRPr lang="en-ZA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18E7CA2-1F6A-F097-2A92-2E4F6F0EA8A2}"/>
              </a:ext>
            </a:extLst>
          </p:cNvPr>
          <p:cNvSpPr/>
          <p:nvPr/>
        </p:nvSpPr>
        <p:spPr>
          <a:xfrm>
            <a:off x="8863071" y="5314539"/>
            <a:ext cx="2599981" cy="64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Revenue Streams</a:t>
            </a:r>
            <a:endParaRPr lang="en-ZA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AF033A-BC10-07E6-9F7E-DE4876B69DD5}"/>
              </a:ext>
            </a:extLst>
          </p:cNvPr>
          <p:cNvSpPr/>
          <p:nvPr/>
        </p:nvSpPr>
        <p:spPr>
          <a:xfrm>
            <a:off x="8844710" y="4322322"/>
            <a:ext cx="2599981" cy="64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Structure</a:t>
            </a:r>
            <a:endParaRPr lang="en-ZA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1BCA15E-38F5-E6CE-D588-959DFD73FF96}"/>
              </a:ext>
            </a:extLst>
          </p:cNvPr>
          <p:cNvSpPr/>
          <p:nvPr/>
        </p:nvSpPr>
        <p:spPr>
          <a:xfrm>
            <a:off x="8844710" y="3289019"/>
            <a:ext cx="2599981" cy="64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Channels</a:t>
            </a:r>
            <a:endParaRPr lang="en-ZA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85625A7-0D79-D64A-5774-7CBADC6FF8F1}"/>
              </a:ext>
            </a:extLst>
          </p:cNvPr>
          <p:cNvSpPr/>
          <p:nvPr/>
        </p:nvSpPr>
        <p:spPr>
          <a:xfrm>
            <a:off x="8844710" y="2282406"/>
            <a:ext cx="2599981" cy="64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</a:t>
            </a:r>
          </a:p>
          <a:p>
            <a:pPr algn="ctr"/>
            <a:r>
              <a:rPr lang="en-US" dirty="0"/>
              <a:t>Relationships</a:t>
            </a:r>
            <a:endParaRPr lang="en-ZA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8CF325A-7B67-78C1-9226-F5CBFFBD9C6B}"/>
              </a:ext>
            </a:extLst>
          </p:cNvPr>
          <p:cNvSpPr/>
          <p:nvPr/>
        </p:nvSpPr>
        <p:spPr>
          <a:xfrm>
            <a:off x="8844710" y="1285579"/>
            <a:ext cx="2599981" cy="64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Customer Segments</a:t>
            </a:r>
            <a:endParaRPr lang="en-ZA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A53D7AA-25AC-BACA-6024-6EC04B45A747}"/>
              </a:ext>
            </a:extLst>
          </p:cNvPr>
          <p:cNvSpPr/>
          <p:nvPr/>
        </p:nvSpPr>
        <p:spPr>
          <a:xfrm>
            <a:off x="462706" y="3888900"/>
            <a:ext cx="2599981" cy="64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Value Prepositions</a:t>
            </a:r>
            <a:endParaRPr lang="en-ZA" dirty="0"/>
          </a:p>
        </p:txBody>
      </p: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C496B85F-0F64-5E33-A606-2CA8CC9BEADF}"/>
              </a:ext>
            </a:extLst>
          </p:cNvPr>
          <p:cNvCxnSpPr>
            <a:endCxn id="169" idx="1"/>
          </p:cNvCxnSpPr>
          <p:nvPr/>
        </p:nvCxnSpPr>
        <p:spPr>
          <a:xfrm flipV="1">
            <a:off x="6400800" y="1607542"/>
            <a:ext cx="2443910" cy="13126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E004EFBE-5D40-9652-988D-493E4E9DA253}"/>
              </a:ext>
            </a:extLst>
          </p:cNvPr>
          <p:cNvCxnSpPr>
            <a:stCxn id="135" idx="3"/>
            <a:endCxn id="168" idx="1"/>
          </p:cNvCxnSpPr>
          <p:nvPr/>
        </p:nvCxnSpPr>
        <p:spPr>
          <a:xfrm flipV="1">
            <a:off x="7465594" y="2604369"/>
            <a:ext cx="1379116" cy="8760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3A44BBE4-5194-075D-545A-D457D519E56F}"/>
              </a:ext>
            </a:extLst>
          </p:cNvPr>
          <p:cNvCxnSpPr>
            <a:endCxn id="167" idx="1"/>
          </p:cNvCxnSpPr>
          <p:nvPr/>
        </p:nvCxnSpPr>
        <p:spPr>
          <a:xfrm flipV="1">
            <a:off x="7465594" y="3610982"/>
            <a:ext cx="1379116" cy="313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27291DD6-0A7F-27EA-07ED-17D18FD0B546}"/>
              </a:ext>
            </a:extLst>
          </p:cNvPr>
          <p:cNvCxnSpPr>
            <a:endCxn id="166" idx="1"/>
          </p:cNvCxnSpPr>
          <p:nvPr/>
        </p:nvCxnSpPr>
        <p:spPr>
          <a:xfrm>
            <a:off x="7465594" y="3948878"/>
            <a:ext cx="1379116" cy="6954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D07B641C-995D-425C-3845-F5CAEC93C8A4}"/>
              </a:ext>
            </a:extLst>
          </p:cNvPr>
          <p:cNvCxnSpPr>
            <a:endCxn id="165" idx="1"/>
          </p:cNvCxnSpPr>
          <p:nvPr/>
        </p:nvCxnSpPr>
        <p:spPr>
          <a:xfrm>
            <a:off x="6720289" y="4247774"/>
            <a:ext cx="2142782" cy="13887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89540058-13B8-4A04-C6E8-B83C3FA28DA0}"/>
              </a:ext>
            </a:extLst>
          </p:cNvPr>
          <p:cNvCxnSpPr>
            <a:stCxn id="162" idx="3"/>
          </p:cNvCxnSpPr>
          <p:nvPr/>
        </p:nvCxnSpPr>
        <p:spPr>
          <a:xfrm>
            <a:off x="3062687" y="1522802"/>
            <a:ext cx="2137275" cy="13195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DDE33D3A-E66C-292A-BC5B-A79EED17E498}"/>
              </a:ext>
            </a:extLst>
          </p:cNvPr>
          <p:cNvCxnSpPr>
            <a:cxnSpLocks/>
          </p:cNvCxnSpPr>
          <p:nvPr/>
        </p:nvCxnSpPr>
        <p:spPr>
          <a:xfrm>
            <a:off x="3062687" y="2413277"/>
            <a:ext cx="1737077" cy="10671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88F586A1-2DEE-10C9-4B75-B3F589381762}"/>
              </a:ext>
            </a:extLst>
          </p:cNvPr>
          <p:cNvCxnSpPr>
            <a:cxnSpLocks/>
            <a:stCxn id="164" idx="3"/>
          </p:cNvCxnSpPr>
          <p:nvPr/>
        </p:nvCxnSpPr>
        <p:spPr>
          <a:xfrm>
            <a:off x="3062687" y="3311052"/>
            <a:ext cx="3001971" cy="7950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FD533FDF-38D8-6CF6-1409-D4760235DC0A}"/>
              </a:ext>
            </a:extLst>
          </p:cNvPr>
          <p:cNvCxnSpPr>
            <a:stCxn id="170" idx="3"/>
            <a:endCxn id="135" idx="2"/>
          </p:cNvCxnSpPr>
          <p:nvPr/>
        </p:nvCxnSpPr>
        <p:spPr>
          <a:xfrm>
            <a:off x="3062687" y="4210863"/>
            <a:ext cx="3059776" cy="14761"/>
          </a:xfrm>
          <a:prstGeom prst="bentConnector4">
            <a:avLst>
              <a:gd name="adj1" fmla="val 28052"/>
              <a:gd name="adj2" fmla="val 16486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>
            <a:extLst>
              <a:ext uri="{FF2B5EF4-FFF2-40B4-BE49-F238E27FC236}">
                <a16:creationId xmlns:a16="http://schemas.microsoft.com/office/drawing/2014/main" id="{CA72410F-6E08-0FCA-CDE9-1AE1C888A8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953" y="1274244"/>
            <a:ext cx="606554" cy="570521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DE81F96F-C961-7CB3-7358-CD302316656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953" y="2109988"/>
            <a:ext cx="594298" cy="62525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1D94547-F296-35B5-ECA6-A02DFFC0955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953" y="3920986"/>
            <a:ext cx="594298" cy="558994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96F0916D-8C18-F871-F7CB-057CF0D37CC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44710" y="1304855"/>
            <a:ext cx="618779" cy="65035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ACF1FB43-0E52-D1E7-53B9-AC71619C951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75033" y="5325248"/>
            <a:ext cx="559971" cy="633217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64E2E6C4-371E-4661-172D-1BC9A30995D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4704" y="2313949"/>
            <a:ext cx="616847" cy="58569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86F42110-96A3-CA21-C450-E9522D69B5B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4704" y="3302222"/>
            <a:ext cx="580300" cy="615118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9F4FC340-A797-AD55-3E8F-EADAD0899A2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2031" y="3006808"/>
            <a:ext cx="604476" cy="643059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5356D7D9-B65A-15C2-2302-5F7CAB070FB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20326" y="4348427"/>
            <a:ext cx="614678" cy="602384"/>
          </a:xfrm>
          <a:prstGeom prst="rect">
            <a:avLst/>
          </a:prstGeom>
        </p:spPr>
      </p:pic>
      <p:sp>
        <p:nvSpPr>
          <p:cNvPr id="237" name="Footer Placeholder 236">
            <a:extLst>
              <a:ext uri="{FF2B5EF4-FFF2-40B4-BE49-F238E27FC236}">
                <a16:creationId xmlns:a16="http://schemas.microsoft.com/office/drawing/2014/main" id="{1DE6863E-B049-6E1A-0CD5-D1DFC786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3821" y="6474297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Digital Business_BUSA5265A_Syndicate Final Assessment_26082026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238" name="Picture 237" descr="Text&#10;&#10;Description automatically generated with low confidence">
            <a:extLst>
              <a:ext uri="{FF2B5EF4-FFF2-40B4-BE49-F238E27FC236}">
                <a16:creationId xmlns:a16="http://schemas.microsoft.com/office/drawing/2014/main" id="{0C68BCEE-2188-26F4-4F25-2B5418460D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75" y="-37976"/>
            <a:ext cx="1658288" cy="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1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347 L 0.09453 0.03912 C 0.11419 0.04861 0.14388 0.05394 0.17487 0.05394 C 0.21015 0.05394 0.23854 0.04861 0.2582 0.03912 L 0.35286 -0.0034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E90263B9-F8EB-2E97-603C-94E82552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39A1FF"/>
              </a:clrFrom>
              <a:clrTo>
                <a:srgbClr val="39A1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424" y="2016716"/>
            <a:ext cx="4689576" cy="35431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FCC24-D467-9EF6-194D-07BDE5D1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50" y="416516"/>
            <a:ext cx="3932237" cy="16002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fornian FB" panose="0207040306080B030204" pitchFamily="18" charset="0"/>
              </a:rPr>
              <a:t>Conclusion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masis MT Pro" panose="020B0604020202020204" pitchFamily="18" charset="0"/>
              </a:rPr>
              <a:t> </a:t>
            </a:r>
            <a:endParaRPr lang="en-ZA" sz="1800" dirty="0">
              <a:solidFill>
                <a:schemeClr val="accent1">
                  <a:lumMod val="75000"/>
                </a:schemeClr>
              </a:solidFill>
              <a:latin typeface="Amasis MT Pro" panose="020B06040202020202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F15B6-0DBD-1EB0-9720-9DF212AF0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150" y="2041608"/>
            <a:ext cx="7257175" cy="4097365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endParaRPr lang="en-ZA" sz="2000" dirty="0">
              <a:solidFill>
                <a:schemeClr val="accent1">
                  <a:lumMod val="75000"/>
                </a:schemeClr>
              </a:solidFill>
              <a:latin typeface="Californian FB" panose="0207040306080B030204" pitchFamily="18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35CF7096-F4FC-6780-AC2D-81CFCA7F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8725" y="6228657"/>
            <a:ext cx="6096000" cy="543398"/>
          </a:xfrm>
        </p:spPr>
        <p:txBody>
          <a:bodyPr/>
          <a:lstStyle/>
          <a:p>
            <a:pPr algn="l"/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3BE3D149-E593-E1A3-0B7D-DBF0ED02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" y="6196261"/>
            <a:ext cx="1658288" cy="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4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895" y="338329"/>
            <a:ext cx="10515600" cy="132588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MEET THE TEAM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Syndicate 6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28999"/>
            <a:ext cx="2057400" cy="2886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>
                <a:solidFill>
                  <a:schemeClr val="accent1">
                    <a:lumMod val="75000"/>
                  </a:schemeClr>
                </a:solidFill>
              </a:rPr>
              <a:t>Maqhawe Khumalo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57599"/>
            <a:ext cx="2057400" cy="28867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2545489@students.wits.ac.za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28999"/>
            <a:ext cx="2057400" cy="288671"/>
          </a:xfrm>
        </p:spPr>
        <p:txBody>
          <a:bodyPr/>
          <a:lstStyle/>
          <a:p>
            <a:r>
              <a:rPr lang="en-ZA" noProof="1">
                <a:solidFill>
                  <a:schemeClr val="accent1">
                    <a:lumMod val="75000"/>
                  </a:schemeClr>
                </a:solidFill>
              </a:rPr>
              <a:t>Hlengiwe Ntshingila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19"/>
            <a:ext cx="2057400" cy="28867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2610956@students.wits.ac.za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19"/>
            <a:ext cx="2057400" cy="288671"/>
          </a:xfrm>
        </p:spPr>
        <p:txBody>
          <a:bodyPr/>
          <a:lstStyle/>
          <a:p>
            <a:r>
              <a:rPr lang="en-ZA" noProof="1">
                <a:solidFill>
                  <a:schemeClr val="accent1">
                    <a:lumMod val="75000"/>
                  </a:schemeClr>
                </a:solidFill>
              </a:rPr>
              <a:t>Refiloe Matsapa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19"/>
            <a:ext cx="2057400" cy="28867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2616896@students.wits.ac.za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19"/>
            <a:ext cx="2057400" cy="288671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Siyethemba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Masuku 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19"/>
            <a:ext cx="2057400" cy="28867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1788864 @students.wits.ac.za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DD20772A-CDEF-4574-906A-1C9FE68DF2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" y="5669279"/>
            <a:ext cx="2057400" cy="28867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Abdul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Carrim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Rassool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D15A3296-4D71-494B-B254-97159DB7262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5907023"/>
            <a:ext cx="2057400" cy="28867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1846701@students.wits.ac.za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sp>
        <p:nvSpPr>
          <p:cNvPr id="196" name="Text Placeholder 195">
            <a:extLst>
              <a:ext uri="{FF2B5EF4-FFF2-40B4-BE49-F238E27FC236}">
                <a16:creationId xmlns:a16="http://schemas.microsoft.com/office/drawing/2014/main" id="{B8C82538-934B-4F09-A997-AF290EAB251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08832" y="5669279"/>
            <a:ext cx="2057400" cy="28867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Brian Nene 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2957FF06-3763-4A35-B89C-DFDE9225C4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08832" y="5907023"/>
            <a:ext cx="2057400" cy="28867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2634227@students.wits.ac.za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04948E3C-A3FE-4466-B9AF-64926082EB1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79464" y="5669279"/>
            <a:ext cx="2057400" cy="28867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Siviwe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Jeyi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26" name="Text Placeholder 125">
            <a:extLst>
              <a:ext uri="{FF2B5EF4-FFF2-40B4-BE49-F238E27FC236}">
                <a16:creationId xmlns:a16="http://schemas.microsoft.com/office/drawing/2014/main" id="{C1295FA5-5D7E-4C71-8D41-7B2C1DD6896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79464" y="5907024"/>
            <a:ext cx="2057400" cy="27432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2219575@students.wits.ac.za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197" name="Text Placeholder 196">
            <a:extLst>
              <a:ext uri="{FF2B5EF4-FFF2-40B4-BE49-F238E27FC236}">
                <a16:creationId xmlns:a16="http://schemas.microsoft.com/office/drawing/2014/main" id="{44822433-57B4-47FE-8A65-31F967025FC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0952" y="5669280"/>
            <a:ext cx="2057400" cy="27432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Takalani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xxxxx</a:t>
            </a:r>
            <a:endParaRPr lang="en-US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833FB8AA-A79A-4E59-8BC8-67DD8F3134B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0952" y="5907024"/>
            <a:ext cx="2057400" cy="27432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2545489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@students.wits.ac.za</a:t>
            </a:r>
          </a:p>
        </p:txBody>
      </p:sp>
      <p:sp>
        <p:nvSpPr>
          <p:cNvPr id="201" name="Footer Placeholder 200">
            <a:extLst>
              <a:ext uri="{FF2B5EF4-FFF2-40B4-BE49-F238E27FC236}">
                <a16:creationId xmlns:a16="http://schemas.microsoft.com/office/drawing/2014/main" id="{219BAD73-DA19-4724-A3A1-40363F2C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2014" y="6337108"/>
            <a:ext cx="5404385" cy="43826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Digital Business_BUSA5265A_Syndicate Final Assessment_26082026</a:t>
            </a:r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FE8EC4F8-23F8-DDEC-21CA-8FBC688F5B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" y="6228868"/>
            <a:ext cx="1658288" cy="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0072-4C51-E34B-1491-1C35179E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828" y="199395"/>
            <a:ext cx="17070411" cy="360142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fornian FB" panose="0207040306080B030204" pitchFamily="18" charset="0"/>
              </a:rPr>
              <a:t>THANK YOU</a:t>
            </a:r>
            <a:endParaRPr lang="en-ZA" b="1" dirty="0">
              <a:solidFill>
                <a:schemeClr val="accent1">
                  <a:lumMod val="75000"/>
                </a:schemeClr>
              </a:solidFill>
              <a:latin typeface="Californian FB" panose="0207040306080B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B43B8-72F8-1CCE-9C40-57F8C1642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616067"/>
            <a:ext cx="5251450" cy="1473583"/>
          </a:xfrm>
        </p:spPr>
        <p:txBody>
          <a:bodyPr/>
          <a:lstStyle/>
          <a:p>
            <a:r>
              <a:rPr lang="en-US" dirty="0"/>
              <a:t>Links:</a:t>
            </a:r>
          </a:p>
          <a:p>
            <a:r>
              <a:rPr lang="en-US" dirty="0"/>
              <a:t>PDF Assignment – </a:t>
            </a:r>
          </a:p>
          <a:p>
            <a:r>
              <a:rPr lang="en-US" dirty="0"/>
              <a:t>Presentation Recording - 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7AC7F-E226-087A-9477-EB43F7D5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4325" y="6293480"/>
            <a:ext cx="4114800" cy="365125"/>
          </a:xfrm>
        </p:spPr>
        <p:txBody>
          <a:bodyPr/>
          <a:lstStyle/>
          <a:p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6146" name="Picture 2" descr="100+ Digital Transformation Pictures | Download Free Images on Unsplash">
            <a:extLst>
              <a:ext uri="{FF2B5EF4-FFF2-40B4-BE49-F238E27FC236}">
                <a16:creationId xmlns:a16="http://schemas.microsoft.com/office/drawing/2014/main" id="{731D9CEE-D6C0-DD1F-0EB7-D4E0B406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096000" cy="621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EB56D94C-030D-2FA5-0F7C-810516450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2511"/>
            <a:ext cx="1658288" cy="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1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Diagram, engineering drawing&#10;&#10;Description automatically generated">
            <a:extLst>
              <a:ext uri="{FF2B5EF4-FFF2-40B4-BE49-F238E27FC236}">
                <a16:creationId xmlns:a16="http://schemas.microsoft.com/office/drawing/2014/main" id="{DE662E3B-EFF1-A089-FFE1-25B1B79C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3" y="952749"/>
            <a:ext cx="12227293" cy="6350517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sp>
        <p:nvSpPr>
          <p:cNvPr id="89" name="Rectangle 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1113" y="13015"/>
            <a:ext cx="12201525" cy="93973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22" name="Group 1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09019" y="3174700"/>
            <a:ext cx="436647" cy="321117"/>
            <a:chOff x="-152400" y="685800"/>
            <a:chExt cx="1287499" cy="946849"/>
          </a:xfrm>
          <a:noFill/>
        </p:grpSpPr>
        <p:sp>
          <p:nvSpPr>
            <p:cNvPr id="194" name="Rectangle 193"/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grpSp>
        <p:nvGrpSpPr>
          <p:cNvPr id="139" name="Group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5958518" y="4659367"/>
            <a:ext cx="522959" cy="549363"/>
            <a:chOff x="7283825" y="1765532"/>
            <a:chExt cx="457200" cy="480283"/>
          </a:xfrm>
          <a:noFill/>
          <a:effectLst/>
        </p:grpSpPr>
        <p:sp>
          <p:nvSpPr>
            <p:cNvPr id="192" name="Freeform 34"/>
            <p:cNvSpPr>
              <a:spLocks/>
            </p:cNvSpPr>
            <p:nvPr/>
          </p:nvSpPr>
          <p:spPr bwMode="auto">
            <a:xfrm>
              <a:off x="7283825" y="1765532"/>
              <a:ext cx="207581" cy="218147"/>
            </a:xfrm>
            <a:custGeom>
              <a:avLst/>
              <a:gdLst/>
              <a:ahLst/>
              <a:cxnLst>
                <a:cxn ang="0">
                  <a:pos x="668" y="702"/>
                </a:cxn>
                <a:cxn ang="0">
                  <a:pos x="0" y="484"/>
                </a:cxn>
                <a:cxn ang="0">
                  <a:pos x="0" y="484"/>
                </a:cxn>
                <a:cxn ang="0">
                  <a:pos x="10" y="458"/>
                </a:cxn>
                <a:cxn ang="0">
                  <a:pos x="20" y="431"/>
                </a:cxn>
                <a:cxn ang="0">
                  <a:pos x="31" y="404"/>
                </a:cxn>
                <a:cxn ang="0">
                  <a:pos x="43" y="379"/>
                </a:cxn>
                <a:cxn ang="0">
                  <a:pos x="57" y="355"/>
                </a:cxn>
                <a:cxn ang="0">
                  <a:pos x="71" y="330"/>
                </a:cxn>
                <a:cxn ang="0">
                  <a:pos x="86" y="307"/>
                </a:cxn>
                <a:cxn ang="0">
                  <a:pos x="101" y="285"/>
                </a:cxn>
                <a:cxn ang="0">
                  <a:pos x="118" y="263"/>
                </a:cxn>
                <a:cxn ang="0">
                  <a:pos x="135" y="241"/>
                </a:cxn>
                <a:cxn ang="0">
                  <a:pos x="153" y="222"/>
                </a:cxn>
                <a:cxn ang="0">
                  <a:pos x="171" y="202"/>
                </a:cxn>
                <a:cxn ang="0">
                  <a:pos x="191" y="183"/>
                </a:cxn>
                <a:cxn ang="0">
                  <a:pos x="212" y="166"/>
                </a:cxn>
                <a:cxn ang="0">
                  <a:pos x="233" y="147"/>
                </a:cxn>
                <a:cxn ang="0">
                  <a:pos x="254" y="132"/>
                </a:cxn>
                <a:cxn ang="0">
                  <a:pos x="276" y="117"/>
                </a:cxn>
                <a:cxn ang="0">
                  <a:pos x="299" y="101"/>
                </a:cxn>
                <a:cxn ang="0">
                  <a:pos x="321" y="89"/>
                </a:cxn>
                <a:cxn ang="0">
                  <a:pos x="345" y="76"/>
                </a:cxn>
                <a:cxn ang="0">
                  <a:pos x="370" y="63"/>
                </a:cxn>
                <a:cxn ang="0">
                  <a:pos x="394" y="53"/>
                </a:cxn>
                <a:cxn ang="0">
                  <a:pos x="421" y="44"/>
                </a:cxn>
                <a:cxn ang="0">
                  <a:pos x="446" y="34"/>
                </a:cxn>
                <a:cxn ang="0">
                  <a:pos x="473" y="27"/>
                </a:cxn>
                <a:cxn ang="0">
                  <a:pos x="500" y="20"/>
                </a:cxn>
                <a:cxn ang="0">
                  <a:pos x="526" y="13"/>
                </a:cxn>
                <a:cxn ang="0">
                  <a:pos x="554" y="9"/>
                </a:cxn>
                <a:cxn ang="0">
                  <a:pos x="582" y="4"/>
                </a:cxn>
                <a:cxn ang="0">
                  <a:pos x="611" y="2"/>
                </a:cxn>
                <a:cxn ang="0">
                  <a:pos x="639" y="0"/>
                </a:cxn>
                <a:cxn ang="0">
                  <a:pos x="668" y="0"/>
                </a:cxn>
                <a:cxn ang="0">
                  <a:pos x="668" y="702"/>
                </a:cxn>
              </a:cxnLst>
              <a:rect l="0" t="0" r="r" b="b"/>
              <a:pathLst>
                <a:path w="668" h="702">
                  <a:moveTo>
                    <a:pt x="668" y="702"/>
                  </a:moveTo>
                  <a:lnTo>
                    <a:pt x="0" y="484"/>
                  </a:lnTo>
                  <a:lnTo>
                    <a:pt x="0" y="484"/>
                  </a:lnTo>
                  <a:lnTo>
                    <a:pt x="10" y="458"/>
                  </a:lnTo>
                  <a:lnTo>
                    <a:pt x="20" y="431"/>
                  </a:lnTo>
                  <a:lnTo>
                    <a:pt x="31" y="404"/>
                  </a:lnTo>
                  <a:lnTo>
                    <a:pt x="43" y="379"/>
                  </a:lnTo>
                  <a:lnTo>
                    <a:pt x="57" y="355"/>
                  </a:lnTo>
                  <a:lnTo>
                    <a:pt x="71" y="330"/>
                  </a:lnTo>
                  <a:lnTo>
                    <a:pt x="86" y="307"/>
                  </a:lnTo>
                  <a:lnTo>
                    <a:pt x="101" y="285"/>
                  </a:lnTo>
                  <a:lnTo>
                    <a:pt x="118" y="263"/>
                  </a:lnTo>
                  <a:lnTo>
                    <a:pt x="135" y="241"/>
                  </a:lnTo>
                  <a:lnTo>
                    <a:pt x="153" y="222"/>
                  </a:lnTo>
                  <a:lnTo>
                    <a:pt x="171" y="202"/>
                  </a:lnTo>
                  <a:lnTo>
                    <a:pt x="191" y="183"/>
                  </a:lnTo>
                  <a:lnTo>
                    <a:pt x="212" y="166"/>
                  </a:lnTo>
                  <a:lnTo>
                    <a:pt x="233" y="147"/>
                  </a:lnTo>
                  <a:lnTo>
                    <a:pt x="254" y="132"/>
                  </a:lnTo>
                  <a:lnTo>
                    <a:pt x="276" y="117"/>
                  </a:lnTo>
                  <a:lnTo>
                    <a:pt x="299" y="101"/>
                  </a:lnTo>
                  <a:lnTo>
                    <a:pt x="321" y="89"/>
                  </a:lnTo>
                  <a:lnTo>
                    <a:pt x="345" y="76"/>
                  </a:lnTo>
                  <a:lnTo>
                    <a:pt x="370" y="63"/>
                  </a:lnTo>
                  <a:lnTo>
                    <a:pt x="394" y="53"/>
                  </a:lnTo>
                  <a:lnTo>
                    <a:pt x="421" y="44"/>
                  </a:lnTo>
                  <a:lnTo>
                    <a:pt x="446" y="34"/>
                  </a:lnTo>
                  <a:lnTo>
                    <a:pt x="473" y="27"/>
                  </a:lnTo>
                  <a:lnTo>
                    <a:pt x="500" y="20"/>
                  </a:lnTo>
                  <a:lnTo>
                    <a:pt x="526" y="13"/>
                  </a:lnTo>
                  <a:lnTo>
                    <a:pt x="554" y="9"/>
                  </a:lnTo>
                  <a:lnTo>
                    <a:pt x="582" y="4"/>
                  </a:lnTo>
                  <a:lnTo>
                    <a:pt x="611" y="2"/>
                  </a:lnTo>
                  <a:lnTo>
                    <a:pt x="639" y="0"/>
                  </a:lnTo>
                  <a:lnTo>
                    <a:pt x="668" y="0"/>
                  </a:lnTo>
                  <a:lnTo>
                    <a:pt x="668" y="7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35"/>
            <p:cNvSpPr>
              <a:spLocks/>
            </p:cNvSpPr>
            <p:nvPr/>
          </p:nvSpPr>
          <p:spPr bwMode="auto">
            <a:xfrm>
              <a:off x="7304732" y="1809832"/>
              <a:ext cx="436293" cy="435983"/>
            </a:xfrm>
            <a:custGeom>
              <a:avLst/>
              <a:gdLst/>
              <a:ahLst/>
              <a:cxnLst>
                <a:cxn ang="0">
                  <a:pos x="702" y="0"/>
                </a:cxn>
                <a:cxn ang="0">
                  <a:pos x="739" y="0"/>
                </a:cxn>
                <a:cxn ang="0">
                  <a:pos x="809" y="7"/>
                </a:cxn>
                <a:cxn ang="0">
                  <a:pos x="878" y="21"/>
                </a:cxn>
                <a:cxn ang="0">
                  <a:pos x="944" y="42"/>
                </a:cxn>
                <a:cxn ang="0">
                  <a:pos x="1007" y="68"/>
                </a:cxn>
                <a:cxn ang="0">
                  <a:pos x="1067" y="101"/>
                </a:cxn>
                <a:cxn ang="0">
                  <a:pos x="1122" y="139"/>
                </a:cxn>
                <a:cxn ang="0">
                  <a:pos x="1175" y="181"/>
                </a:cxn>
                <a:cxn ang="0">
                  <a:pos x="1221" y="228"/>
                </a:cxn>
                <a:cxn ang="0">
                  <a:pos x="1265" y="280"/>
                </a:cxn>
                <a:cxn ang="0">
                  <a:pos x="1303" y="336"/>
                </a:cxn>
                <a:cxn ang="0">
                  <a:pos x="1335" y="397"/>
                </a:cxn>
                <a:cxn ang="0">
                  <a:pos x="1362" y="460"/>
                </a:cxn>
                <a:cxn ang="0">
                  <a:pos x="1383" y="526"/>
                </a:cxn>
                <a:cxn ang="0">
                  <a:pos x="1397" y="595"/>
                </a:cxn>
                <a:cxn ang="0">
                  <a:pos x="1404" y="665"/>
                </a:cxn>
                <a:cxn ang="0">
                  <a:pos x="1404" y="701"/>
                </a:cxn>
                <a:cxn ang="0">
                  <a:pos x="1401" y="773"/>
                </a:cxn>
                <a:cxn ang="0">
                  <a:pos x="1390" y="843"/>
                </a:cxn>
                <a:cxn ang="0">
                  <a:pos x="1373" y="909"/>
                </a:cxn>
                <a:cxn ang="0">
                  <a:pos x="1349" y="973"/>
                </a:cxn>
                <a:cxn ang="0">
                  <a:pos x="1320" y="1035"/>
                </a:cxn>
                <a:cxn ang="0">
                  <a:pos x="1285" y="1093"/>
                </a:cxn>
                <a:cxn ang="0">
                  <a:pos x="1244" y="1147"/>
                </a:cxn>
                <a:cxn ang="0">
                  <a:pos x="1199" y="1197"/>
                </a:cxn>
                <a:cxn ang="0">
                  <a:pos x="1148" y="1243"/>
                </a:cxn>
                <a:cxn ang="0">
                  <a:pos x="1095" y="1284"/>
                </a:cxn>
                <a:cxn ang="0">
                  <a:pos x="1038" y="1319"/>
                </a:cxn>
                <a:cxn ang="0">
                  <a:pos x="976" y="1348"/>
                </a:cxn>
                <a:cxn ang="0">
                  <a:pos x="911" y="1371"/>
                </a:cxn>
                <a:cxn ang="0">
                  <a:pos x="844" y="1389"/>
                </a:cxn>
                <a:cxn ang="0">
                  <a:pos x="774" y="1399"/>
                </a:cxn>
                <a:cxn ang="0">
                  <a:pos x="702" y="1403"/>
                </a:cxn>
                <a:cxn ang="0">
                  <a:pos x="666" y="1401"/>
                </a:cxn>
                <a:cxn ang="0">
                  <a:pos x="595" y="1394"/>
                </a:cxn>
                <a:cxn ang="0">
                  <a:pos x="527" y="1380"/>
                </a:cxn>
                <a:cxn ang="0">
                  <a:pos x="461" y="1361"/>
                </a:cxn>
                <a:cxn ang="0">
                  <a:pos x="397" y="1334"/>
                </a:cxn>
                <a:cxn ang="0">
                  <a:pos x="338" y="1302"/>
                </a:cxn>
                <a:cxn ang="0">
                  <a:pos x="282" y="1264"/>
                </a:cxn>
                <a:cxn ang="0">
                  <a:pos x="230" y="1220"/>
                </a:cxn>
                <a:cxn ang="0">
                  <a:pos x="183" y="1173"/>
                </a:cxn>
                <a:cxn ang="0">
                  <a:pos x="139" y="1121"/>
                </a:cxn>
                <a:cxn ang="0">
                  <a:pos x="101" y="1065"/>
                </a:cxn>
                <a:cxn ang="0">
                  <a:pos x="69" y="1006"/>
                </a:cxn>
                <a:cxn ang="0">
                  <a:pos x="42" y="943"/>
                </a:cxn>
                <a:cxn ang="0">
                  <a:pos x="23" y="877"/>
                </a:cxn>
                <a:cxn ang="0">
                  <a:pos x="9" y="808"/>
                </a:cxn>
                <a:cxn ang="0">
                  <a:pos x="2" y="736"/>
                </a:cxn>
                <a:cxn ang="0">
                  <a:pos x="0" y="701"/>
                </a:cxn>
                <a:cxn ang="0">
                  <a:pos x="2" y="645"/>
                </a:cxn>
                <a:cxn ang="0">
                  <a:pos x="9" y="590"/>
                </a:cxn>
                <a:cxn ang="0">
                  <a:pos x="18" y="538"/>
                </a:cxn>
                <a:cxn ang="0">
                  <a:pos x="34" y="484"/>
                </a:cxn>
              </a:cxnLst>
              <a:rect l="0" t="0" r="r" b="b"/>
              <a:pathLst>
                <a:path w="1404" h="1403">
                  <a:moveTo>
                    <a:pt x="702" y="701"/>
                  </a:moveTo>
                  <a:lnTo>
                    <a:pt x="702" y="0"/>
                  </a:lnTo>
                  <a:lnTo>
                    <a:pt x="702" y="0"/>
                  </a:lnTo>
                  <a:lnTo>
                    <a:pt x="739" y="0"/>
                  </a:lnTo>
                  <a:lnTo>
                    <a:pt x="774" y="2"/>
                  </a:lnTo>
                  <a:lnTo>
                    <a:pt x="809" y="7"/>
                  </a:lnTo>
                  <a:lnTo>
                    <a:pt x="844" y="14"/>
                  </a:lnTo>
                  <a:lnTo>
                    <a:pt x="878" y="21"/>
                  </a:lnTo>
                  <a:lnTo>
                    <a:pt x="911" y="30"/>
                  </a:lnTo>
                  <a:lnTo>
                    <a:pt x="944" y="42"/>
                  </a:lnTo>
                  <a:lnTo>
                    <a:pt x="976" y="54"/>
                  </a:lnTo>
                  <a:lnTo>
                    <a:pt x="1007" y="68"/>
                  </a:lnTo>
                  <a:lnTo>
                    <a:pt x="1038" y="84"/>
                  </a:lnTo>
                  <a:lnTo>
                    <a:pt x="1067" y="101"/>
                  </a:lnTo>
                  <a:lnTo>
                    <a:pt x="1095" y="119"/>
                  </a:lnTo>
                  <a:lnTo>
                    <a:pt x="1122" y="139"/>
                  </a:lnTo>
                  <a:lnTo>
                    <a:pt x="1148" y="160"/>
                  </a:lnTo>
                  <a:lnTo>
                    <a:pt x="1175" y="181"/>
                  </a:lnTo>
                  <a:lnTo>
                    <a:pt x="1199" y="204"/>
                  </a:lnTo>
                  <a:lnTo>
                    <a:pt x="1221" y="228"/>
                  </a:lnTo>
                  <a:lnTo>
                    <a:pt x="1244" y="255"/>
                  </a:lnTo>
                  <a:lnTo>
                    <a:pt x="1265" y="280"/>
                  </a:lnTo>
                  <a:lnTo>
                    <a:pt x="1285" y="308"/>
                  </a:lnTo>
                  <a:lnTo>
                    <a:pt x="1303" y="336"/>
                  </a:lnTo>
                  <a:lnTo>
                    <a:pt x="1320" y="366"/>
                  </a:lnTo>
                  <a:lnTo>
                    <a:pt x="1335" y="397"/>
                  </a:lnTo>
                  <a:lnTo>
                    <a:pt x="1349" y="428"/>
                  </a:lnTo>
                  <a:lnTo>
                    <a:pt x="1362" y="460"/>
                  </a:lnTo>
                  <a:lnTo>
                    <a:pt x="1373" y="492"/>
                  </a:lnTo>
                  <a:lnTo>
                    <a:pt x="1383" y="526"/>
                  </a:lnTo>
                  <a:lnTo>
                    <a:pt x="1390" y="560"/>
                  </a:lnTo>
                  <a:lnTo>
                    <a:pt x="1397" y="595"/>
                  </a:lnTo>
                  <a:lnTo>
                    <a:pt x="1401" y="630"/>
                  </a:lnTo>
                  <a:lnTo>
                    <a:pt x="1404" y="665"/>
                  </a:lnTo>
                  <a:lnTo>
                    <a:pt x="1404" y="701"/>
                  </a:lnTo>
                  <a:lnTo>
                    <a:pt x="1404" y="701"/>
                  </a:lnTo>
                  <a:lnTo>
                    <a:pt x="1404" y="736"/>
                  </a:lnTo>
                  <a:lnTo>
                    <a:pt x="1401" y="773"/>
                  </a:lnTo>
                  <a:lnTo>
                    <a:pt x="1397" y="808"/>
                  </a:lnTo>
                  <a:lnTo>
                    <a:pt x="1390" y="843"/>
                  </a:lnTo>
                  <a:lnTo>
                    <a:pt x="1383" y="877"/>
                  </a:lnTo>
                  <a:lnTo>
                    <a:pt x="1373" y="909"/>
                  </a:lnTo>
                  <a:lnTo>
                    <a:pt x="1362" y="943"/>
                  </a:lnTo>
                  <a:lnTo>
                    <a:pt x="1349" y="973"/>
                  </a:lnTo>
                  <a:lnTo>
                    <a:pt x="1335" y="1006"/>
                  </a:lnTo>
                  <a:lnTo>
                    <a:pt x="1320" y="1035"/>
                  </a:lnTo>
                  <a:lnTo>
                    <a:pt x="1303" y="1065"/>
                  </a:lnTo>
                  <a:lnTo>
                    <a:pt x="1285" y="1093"/>
                  </a:lnTo>
                  <a:lnTo>
                    <a:pt x="1265" y="1121"/>
                  </a:lnTo>
                  <a:lnTo>
                    <a:pt x="1244" y="1147"/>
                  </a:lnTo>
                  <a:lnTo>
                    <a:pt x="1221" y="1173"/>
                  </a:lnTo>
                  <a:lnTo>
                    <a:pt x="1199" y="1197"/>
                  </a:lnTo>
                  <a:lnTo>
                    <a:pt x="1175" y="1220"/>
                  </a:lnTo>
                  <a:lnTo>
                    <a:pt x="1148" y="1243"/>
                  </a:lnTo>
                  <a:lnTo>
                    <a:pt x="1122" y="1264"/>
                  </a:lnTo>
                  <a:lnTo>
                    <a:pt x="1095" y="1284"/>
                  </a:lnTo>
                  <a:lnTo>
                    <a:pt x="1067" y="1302"/>
                  </a:lnTo>
                  <a:lnTo>
                    <a:pt x="1038" y="1319"/>
                  </a:lnTo>
                  <a:lnTo>
                    <a:pt x="1007" y="1334"/>
                  </a:lnTo>
                  <a:lnTo>
                    <a:pt x="976" y="1348"/>
                  </a:lnTo>
                  <a:lnTo>
                    <a:pt x="944" y="1361"/>
                  </a:lnTo>
                  <a:lnTo>
                    <a:pt x="911" y="1371"/>
                  </a:lnTo>
                  <a:lnTo>
                    <a:pt x="878" y="1380"/>
                  </a:lnTo>
                  <a:lnTo>
                    <a:pt x="844" y="1389"/>
                  </a:lnTo>
                  <a:lnTo>
                    <a:pt x="809" y="1394"/>
                  </a:lnTo>
                  <a:lnTo>
                    <a:pt x="774" y="1399"/>
                  </a:lnTo>
                  <a:lnTo>
                    <a:pt x="739" y="1401"/>
                  </a:lnTo>
                  <a:lnTo>
                    <a:pt x="702" y="1403"/>
                  </a:lnTo>
                  <a:lnTo>
                    <a:pt x="702" y="1403"/>
                  </a:lnTo>
                  <a:lnTo>
                    <a:pt x="666" y="1401"/>
                  </a:lnTo>
                  <a:lnTo>
                    <a:pt x="630" y="1399"/>
                  </a:lnTo>
                  <a:lnTo>
                    <a:pt x="595" y="1394"/>
                  </a:lnTo>
                  <a:lnTo>
                    <a:pt x="560" y="1389"/>
                  </a:lnTo>
                  <a:lnTo>
                    <a:pt x="527" y="1380"/>
                  </a:lnTo>
                  <a:lnTo>
                    <a:pt x="493" y="1371"/>
                  </a:lnTo>
                  <a:lnTo>
                    <a:pt x="461" y="1361"/>
                  </a:lnTo>
                  <a:lnTo>
                    <a:pt x="428" y="1348"/>
                  </a:lnTo>
                  <a:lnTo>
                    <a:pt x="397" y="1334"/>
                  </a:lnTo>
                  <a:lnTo>
                    <a:pt x="368" y="1319"/>
                  </a:lnTo>
                  <a:lnTo>
                    <a:pt x="338" y="1302"/>
                  </a:lnTo>
                  <a:lnTo>
                    <a:pt x="310" y="1284"/>
                  </a:lnTo>
                  <a:lnTo>
                    <a:pt x="282" y="1264"/>
                  </a:lnTo>
                  <a:lnTo>
                    <a:pt x="256" y="1243"/>
                  </a:lnTo>
                  <a:lnTo>
                    <a:pt x="230" y="1220"/>
                  </a:lnTo>
                  <a:lnTo>
                    <a:pt x="205" y="1197"/>
                  </a:lnTo>
                  <a:lnTo>
                    <a:pt x="183" y="1173"/>
                  </a:lnTo>
                  <a:lnTo>
                    <a:pt x="160" y="1147"/>
                  </a:lnTo>
                  <a:lnTo>
                    <a:pt x="139" y="1121"/>
                  </a:lnTo>
                  <a:lnTo>
                    <a:pt x="119" y="1093"/>
                  </a:lnTo>
                  <a:lnTo>
                    <a:pt x="101" y="1065"/>
                  </a:lnTo>
                  <a:lnTo>
                    <a:pt x="84" y="1035"/>
                  </a:lnTo>
                  <a:lnTo>
                    <a:pt x="69" y="1006"/>
                  </a:lnTo>
                  <a:lnTo>
                    <a:pt x="55" y="973"/>
                  </a:lnTo>
                  <a:lnTo>
                    <a:pt x="42" y="943"/>
                  </a:lnTo>
                  <a:lnTo>
                    <a:pt x="31" y="909"/>
                  </a:lnTo>
                  <a:lnTo>
                    <a:pt x="23" y="877"/>
                  </a:lnTo>
                  <a:lnTo>
                    <a:pt x="14" y="843"/>
                  </a:lnTo>
                  <a:lnTo>
                    <a:pt x="9" y="808"/>
                  </a:lnTo>
                  <a:lnTo>
                    <a:pt x="4" y="773"/>
                  </a:lnTo>
                  <a:lnTo>
                    <a:pt x="2" y="736"/>
                  </a:lnTo>
                  <a:lnTo>
                    <a:pt x="0" y="701"/>
                  </a:lnTo>
                  <a:lnTo>
                    <a:pt x="0" y="701"/>
                  </a:lnTo>
                  <a:lnTo>
                    <a:pt x="0" y="672"/>
                  </a:lnTo>
                  <a:lnTo>
                    <a:pt x="2" y="645"/>
                  </a:lnTo>
                  <a:lnTo>
                    <a:pt x="4" y="617"/>
                  </a:lnTo>
                  <a:lnTo>
                    <a:pt x="9" y="590"/>
                  </a:lnTo>
                  <a:lnTo>
                    <a:pt x="13" y="565"/>
                  </a:lnTo>
                  <a:lnTo>
                    <a:pt x="18" y="538"/>
                  </a:lnTo>
                  <a:lnTo>
                    <a:pt x="27" y="512"/>
                  </a:lnTo>
                  <a:lnTo>
                    <a:pt x="34" y="484"/>
                  </a:lnTo>
                  <a:lnTo>
                    <a:pt x="702" y="7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FFBE38-7889-1869-3920-B0AF0A376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10607" y="3187401"/>
            <a:ext cx="436647" cy="321117"/>
            <a:chOff x="-152400" y="685800"/>
            <a:chExt cx="1287499" cy="946849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2443E-32B5-5223-49D6-4E0BBEE0F693}"/>
                </a:ext>
              </a:extLst>
            </p:cNvPr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7293AA-0659-B5F5-2001-DAF7BAD2FF54}"/>
                </a:ext>
              </a:extLst>
            </p:cNvPr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99E551-160D-6561-59B9-14B3522C6150}"/>
                </a:ext>
              </a:extLst>
            </p:cNvPr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B959EF-1A07-000B-7E1D-7470C196A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5960106" y="4672068"/>
            <a:ext cx="522959" cy="549363"/>
            <a:chOff x="7283825" y="1765532"/>
            <a:chExt cx="457200" cy="480283"/>
          </a:xfrm>
          <a:noFill/>
          <a:effectLst/>
        </p:grpSpPr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C77AEEC-B118-0B05-050D-BC513C5E8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825" y="1765532"/>
              <a:ext cx="207581" cy="218147"/>
            </a:xfrm>
            <a:custGeom>
              <a:avLst/>
              <a:gdLst/>
              <a:ahLst/>
              <a:cxnLst>
                <a:cxn ang="0">
                  <a:pos x="668" y="702"/>
                </a:cxn>
                <a:cxn ang="0">
                  <a:pos x="0" y="484"/>
                </a:cxn>
                <a:cxn ang="0">
                  <a:pos x="0" y="484"/>
                </a:cxn>
                <a:cxn ang="0">
                  <a:pos x="10" y="458"/>
                </a:cxn>
                <a:cxn ang="0">
                  <a:pos x="20" y="431"/>
                </a:cxn>
                <a:cxn ang="0">
                  <a:pos x="31" y="404"/>
                </a:cxn>
                <a:cxn ang="0">
                  <a:pos x="43" y="379"/>
                </a:cxn>
                <a:cxn ang="0">
                  <a:pos x="57" y="355"/>
                </a:cxn>
                <a:cxn ang="0">
                  <a:pos x="71" y="330"/>
                </a:cxn>
                <a:cxn ang="0">
                  <a:pos x="86" y="307"/>
                </a:cxn>
                <a:cxn ang="0">
                  <a:pos x="101" y="285"/>
                </a:cxn>
                <a:cxn ang="0">
                  <a:pos x="118" y="263"/>
                </a:cxn>
                <a:cxn ang="0">
                  <a:pos x="135" y="241"/>
                </a:cxn>
                <a:cxn ang="0">
                  <a:pos x="153" y="222"/>
                </a:cxn>
                <a:cxn ang="0">
                  <a:pos x="171" y="202"/>
                </a:cxn>
                <a:cxn ang="0">
                  <a:pos x="191" y="183"/>
                </a:cxn>
                <a:cxn ang="0">
                  <a:pos x="212" y="166"/>
                </a:cxn>
                <a:cxn ang="0">
                  <a:pos x="233" y="147"/>
                </a:cxn>
                <a:cxn ang="0">
                  <a:pos x="254" y="132"/>
                </a:cxn>
                <a:cxn ang="0">
                  <a:pos x="276" y="117"/>
                </a:cxn>
                <a:cxn ang="0">
                  <a:pos x="299" y="101"/>
                </a:cxn>
                <a:cxn ang="0">
                  <a:pos x="321" y="89"/>
                </a:cxn>
                <a:cxn ang="0">
                  <a:pos x="345" y="76"/>
                </a:cxn>
                <a:cxn ang="0">
                  <a:pos x="370" y="63"/>
                </a:cxn>
                <a:cxn ang="0">
                  <a:pos x="394" y="53"/>
                </a:cxn>
                <a:cxn ang="0">
                  <a:pos x="421" y="44"/>
                </a:cxn>
                <a:cxn ang="0">
                  <a:pos x="446" y="34"/>
                </a:cxn>
                <a:cxn ang="0">
                  <a:pos x="473" y="27"/>
                </a:cxn>
                <a:cxn ang="0">
                  <a:pos x="500" y="20"/>
                </a:cxn>
                <a:cxn ang="0">
                  <a:pos x="526" y="13"/>
                </a:cxn>
                <a:cxn ang="0">
                  <a:pos x="554" y="9"/>
                </a:cxn>
                <a:cxn ang="0">
                  <a:pos x="582" y="4"/>
                </a:cxn>
                <a:cxn ang="0">
                  <a:pos x="611" y="2"/>
                </a:cxn>
                <a:cxn ang="0">
                  <a:pos x="639" y="0"/>
                </a:cxn>
                <a:cxn ang="0">
                  <a:pos x="668" y="0"/>
                </a:cxn>
                <a:cxn ang="0">
                  <a:pos x="668" y="702"/>
                </a:cxn>
              </a:cxnLst>
              <a:rect l="0" t="0" r="r" b="b"/>
              <a:pathLst>
                <a:path w="668" h="702">
                  <a:moveTo>
                    <a:pt x="668" y="702"/>
                  </a:moveTo>
                  <a:lnTo>
                    <a:pt x="0" y="484"/>
                  </a:lnTo>
                  <a:lnTo>
                    <a:pt x="0" y="484"/>
                  </a:lnTo>
                  <a:lnTo>
                    <a:pt x="10" y="458"/>
                  </a:lnTo>
                  <a:lnTo>
                    <a:pt x="20" y="431"/>
                  </a:lnTo>
                  <a:lnTo>
                    <a:pt x="31" y="404"/>
                  </a:lnTo>
                  <a:lnTo>
                    <a:pt x="43" y="379"/>
                  </a:lnTo>
                  <a:lnTo>
                    <a:pt x="57" y="355"/>
                  </a:lnTo>
                  <a:lnTo>
                    <a:pt x="71" y="330"/>
                  </a:lnTo>
                  <a:lnTo>
                    <a:pt x="86" y="307"/>
                  </a:lnTo>
                  <a:lnTo>
                    <a:pt x="101" y="285"/>
                  </a:lnTo>
                  <a:lnTo>
                    <a:pt x="118" y="263"/>
                  </a:lnTo>
                  <a:lnTo>
                    <a:pt x="135" y="241"/>
                  </a:lnTo>
                  <a:lnTo>
                    <a:pt x="153" y="222"/>
                  </a:lnTo>
                  <a:lnTo>
                    <a:pt x="171" y="202"/>
                  </a:lnTo>
                  <a:lnTo>
                    <a:pt x="191" y="183"/>
                  </a:lnTo>
                  <a:lnTo>
                    <a:pt x="212" y="166"/>
                  </a:lnTo>
                  <a:lnTo>
                    <a:pt x="233" y="147"/>
                  </a:lnTo>
                  <a:lnTo>
                    <a:pt x="254" y="132"/>
                  </a:lnTo>
                  <a:lnTo>
                    <a:pt x="276" y="117"/>
                  </a:lnTo>
                  <a:lnTo>
                    <a:pt x="299" y="101"/>
                  </a:lnTo>
                  <a:lnTo>
                    <a:pt x="321" y="89"/>
                  </a:lnTo>
                  <a:lnTo>
                    <a:pt x="345" y="76"/>
                  </a:lnTo>
                  <a:lnTo>
                    <a:pt x="370" y="63"/>
                  </a:lnTo>
                  <a:lnTo>
                    <a:pt x="394" y="53"/>
                  </a:lnTo>
                  <a:lnTo>
                    <a:pt x="421" y="44"/>
                  </a:lnTo>
                  <a:lnTo>
                    <a:pt x="446" y="34"/>
                  </a:lnTo>
                  <a:lnTo>
                    <a:pt x="473" y="27"/>
                  </a:lnTo>
                  <a:lnTo>
                    <a:pt x="500" y="20"/>
                  </a:lnTo>
                  <a:lnTo>
                    <a:pt x="526" y="13"/>
                  </a:lnTo>
                  <a:lnTo>
                    <a:pt x="554" y="9"/>
                  </a:lnTo>
                  <a:lnTo>
                    <a:pt x="582" y="4"/>
                  </a:lnTo>
                  <a:lnTo>
                    <a:pt x="611" y="2"/>
                  </a:lnTo>
                  <a:lnTo>
                    <a:pt x="639" y="0"/>
                  </a:lnTo>
                  <a:lnTo>
                    <a:pt x="668" y="0"/>
                  </a:lnTo>
                  <a:lnTo>
                    <a:pt x="668" y="7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98EFAF8B-B24F-12EA-D2BB-36FA99ADA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732" y="1809832"/>
              <a:ext cx="436293" cy="435983"/>
            </a:xfrm>
            <a:custGeom>
              <a:avLst/>
              <a:gdLst/>
              <a:ahLst/>
              <a:cxnLst>
                <a:cxn ang="0">
                  <a:pos x="702" y="0"/>
                </a:cxn>
                <a:cxn ang="0">
                  <a:pos x="739" y="0"/>
                </a:cxn>
                <a:cxn ang="0">
                  <a:pos x="809" y="7"/>
                </a:cxn>
                <a:cxn ang="0">
                  <a:pos x="878" y="21"/>
                </a:cxn>
                <a:cxn ang="0">
                  <a:pos x="944" y="42"/>
                </a:cxn>
                <a:cxn ang="0">
                  <a:pos x="1007" y="68"/>
                </a:cxn>
                <a:cxn ang="0">
                  <a:pos x="1067" y="101"/>
                </a:cxn>
                <a:cxn ang="0">
                  <a:pos x="1122" y="139"/>
                </a:cxn>
                <a:cxn ang="0">
                  <a:pos x="1175" y="181"/>
                </a:cxn>
                <a:cxn ang="0">
                  <a:pos x="1221" y="228"/>
                </a:cxn>
                <a:cxn ang="0">
                  <a:pos x="1265" y="280"/>
                </a:cxn>
                <a:cxn ang="0">
                  <a:pos x="1303" y="336"/>
                </a:cxn>
                <a:cxn ang="0">
                  <a:pos x="1335" y="397"/>
                </a:cxn>
                <a:cxn ang="0">
                  <a:pos x="1362" y="460"/>
                </a:cxn>
                <a:cxn ang="0">
                  <a:pos x="1383" y="526"/>
                </a:cxn>
                <a:cxn ang="0">
                  <a:pos x="1397" y="595"/>
                </a:cxn>
                <a:cxn ang="0">
                  <a:pos x="1404" y="665"/>
                </a:cxn>
                <a:cxn ang="0">
                  <a:pos x="1404" y="701"/>
                </a:cxn>
                <a:cxn ang="0">
                  <a:pos x="1401" y="773"/>
                </a:cxn>
                <a:cxn ang="0">
                  <a:pos x="1390" y="843"/>
                </a:cxn>
                <a:cxn ang="0">
                  <a:pos x="1373" y="909"/>
                </a:cxn>
                <a:cxn ang="0">
                  <a:pos x="1349" y="973"/>
                </a:cxn>
                <a:cxn ang="0">
                  <a:pos x="1320" y="1035"/>
                </a:cxn>
                <a:cxn ang="0">
                  <a:pos x="1285" y="1093"/>
                </a:cxn>
                <a:cxn ang="0">
                  <a:pos x="1244" y="1147"/>
                </a:cxn>
                <a:cxn ang="0">
                  <a:pos x="1199" y="1197"/>
                </a:cxn>
                <a:cxn ang="0">
                  <a:pos x="1148" y="1243"/>
                </a:cxn>
                <a:cxn ang="0">
                  <a:pos x="1095" y="1284"/>
                </a:cxn>
                <a:cxn ang="0">
                  <a:pos x="1038" y="1319"/>
                </a:cxn>
                <a:cxn ang="0">
                  <a:pos x="976" y="1348"/>
                </a:cxn>
                <a:cxn ang="0">
                  <a:pos x="911" y="1371"/>
                </a:cxn>
                <a:cxn ang="0">
                  <a:pos x="844" y="1389"/>
                </a:cxn>
                <a:cxn ang="0">
                  <a:pos x="774" y="1399"/>
                </a:cxn>
                <a:cxn ang="0">
                  <a:pos x="702" y="1403"/>
                </a:cxn>
                <a:cxn ang="0">
                  <a:pos x="666" y="1401"/>
                </a:cxn>
                <a:cxn ang="0">
                  <a:pos x="595" y="1394"/>
                </a:cxn>
                <a:cxn ang="0">
                  <a:pos x="527" y="1380"/>
                </a:cxn>
                <a:cxn ang="0">
                  <a:pos x="461" y="1361"/>
                </a:cxn>
                <a:cxn ang="0">
                  <a:pos x="397" y="1334"/>
                </a:cxn>
                <a:cxn ang="0">
                  <a:pos x="338" y="1302"/>
                </a:cxn>
                <a:cxn ang="0">
                  <a:pos x="282" y="1264"/>
                </a:cxn>
                <a:cxn ang="0">
                  <a:pos x="230" y="1220"/>
                </a:cxn>
                <a:cxn ang="0">
                  <a:pos x="183" y="1173"/>
                </a:cxn>
                <a:cxn ang="0">
                  <a:pos x="139" y="1121"/>
                </a:cxn>
                <a:cxn ang="0">
                  <a:pos x="101" y="1065"/>
                </a:cxn>
                <a:cxn ang="0">
                  <a:pos x="69" y="1006"/>
                </a:cxn>
                <a:cxn ang="0">
                  <a:pos x="42" y="943"/>
                </a:cxn>
                <a:cxn ang="0">
                  <a:pos x="23" y="877"/>
                </a:cxn>
                <a:cxn ang="0">
                  <a:pos x="9" y="808"/>
                </a:cxn>
                <a:cxn ang="0">
                  <a:pos x="2" y="736"/>
                </a:cxn>
                <a:cxn ang="0">
                  <a:pos x="0" y="701"/>
                </a:cxn>
                <a:cxn ang="0">
                  <a:pos x="2" y="645"/>
                </a:cxn>
                <a:cxn ang="0">
                  <a:pos x="9" y="590"/>
                </a:cxn>
                <a:cxn ang="0">
                  <a:pos x="18" y="538"/>
                </a:cxn>
                <a:cxn ang="0">
                  <a:pos x="34" y="484"/>
                </a:cxn>
              </a:cxnLst>
              <a:rect l="0" t="0" r="r" b="b"/>
              <a:pathLst>
                <a:path w="1404" h="1403">
                  <a:moveTo>
                    <a:pt x="702" y="701"/>
                  </a:moveTo>
                  <a:lnTo>
                    <a:pt x="702" y="0"/>
                  </a:lnTo>
                  <a:lnTo>
                    <a:pt x="702" y="0"/>
                  </a:lnTo>
                  <a:lnTo>
                    <a:pt x="739" y="0"/>
                  </a:lnTo>
                  <a:lnTo>
                    <a:pt x="774" y="2"/>
                  </a:lnTo>
                  <a:lnTo>
                    <a:pt x="809" y="7"/>
                  </a:lnTo>
                  <a:lnTo>
                    <a:pt x="844" y="14"/>
                  </a:lnTo>
                  <a:lnTo>
                    <a:pt x="878" y="21"/>
                  </a:lnTo>
                  <a:lnTo>
                    <a:pt x="911" y="30"/>
                  </a:lnTo>
                  <a:lnTo>
                    <a:pt x="944" y="42"/>
                  </a:lnTo>
                  <a:lnTo>
                    <a:pt x="976" y="54"/>
                  </a:lnTo>
                  <a:lnTo>
                    <a:pt x="1007" y="68"/>
                  </a:lnTo>
                  <a:lnTo>
                    <a:pt x="1038" y="84"/>
                  </a:lnTo>
                  <a:lnTo>
                    <a:pt x="1067" y="101"/>
                  </a:lnTo>
                  <a:lnTo>
                    <a:pt x="1095" y="119"/>
                  </a:lnTo>
                  <a:lnTo>
                    <a:pt x="1122" y="139"/>
                  </a:lnTo>
                  <a:lnTo>
                    <a:pt x="1148" y="160"/>
                  </a:lnTo>
                  <a:lnTo>
                    <a:pt x="1175" y="181"/>
                  </a:lnTo>
                  <a:lnTo>
                    <a:pt x="1199" y="204"/>
                  </a:lnTo>
                  <a:lnTo>
                    <a:pt x="1221" y="228"/>
                  </a:lnTo>
                  <a:lnTo>
                    <a:pt x="1244" y="255"/>
                  </a:lnTo>
                  <a:lnTo>
                    <a:pt x="1265" y="280"/>
                  </a:lnTo>
                  <a:lnTo>
                    <a:pt x="1285" y="308"/>
                  </a:lnTo>
                  <a:lnTo>
                    <a:pt x="1303" y="336"/>
                  </a:lnTo>
                  <a:lnTo>
                    <a:pt x="1320" y="366"/>
                  </a:lnTo>
                  <a:lnTo>
                    <a:pt x="1335" y="397"/>
                  </a:lnTo>
                  <a:lnTo>
                    <a:pt x="1349" y="428"/>
                  </a:lnTo>
                  <a:lnTo>
                    <a:pt x="1362" y="460"/>
                  </a:lnTo>
                  <a:lnTo>
                    <a:pt x="1373" y="492"/>
                  </a:lnTo>
                  <a:lnTo>
                    <a:pt x="1383" y="526"/>
                  </a:lnTo>
                  <a:lnTo>
                    <a:pt x="1390" y="560"/>
                  </a:lnTo>
                  <a:lnTo>
                    <a:pt x="1397" y="595"/>
                  </a:lnTo>
                  <a:lnTo>
                    <a:pt x="1401" y="630"/>
                  </a:lnTo>
                  <a:lnTo>
                    <a:pt x="1404" y="665"/>
                  </a:lnTo>
                  <a:lnTo>
                    <a:pt x="1404" y="701"/>
                  </a:lnTo>
                  <a:lnTo>
                    <a:pt x="1404" y="701"/>
                  </a:lnTo>
                  <a:lnTo>
                    <a:pt x="1404" y="736"/>
                  </a:lnTo>
                  <a:lnTo>
                    <a:pt x="1401" y="773"/>
                  </a:lnTo>
                  <a:lnTo>
                    <a:pt x="1397" y="808"/>
                  </a:lnTo>
                  <a:lnTo>
                    <a:pt x="1390" y="843"/>
                  </a:lnTo>
                  <a:lnTo>
                    <a:pt x="1383" y="877"/>
                  </a:lnTo>
                  <a:lnTo>
                    <a:pt x="1373" y="909"/>
                  </a:lnTo>
                  <a:lnTo>
                    <a:pt x="1362" y="943"/>
                  </a:lnTo>
                  <a:lnTo>
                    <a:pt x="1349" y="973"/>
                  </a:lnTo>
                  <a:lnTo>
                    <a:pt x="1335" y="1006"/>
                  </a:lnTo>
                  <a:lnTo>
                    <a:pt x="1320" y="1035"/>
                  </a:lnTo>
                  <a:lnTo>
                    <a:pt x="1303" y="1065"/>
                  </a:lnTo>
                  <a:lnTo>
                    <a:pt x="1285" y="1093"/>
                  </a:lnTo>
                  <a:lnTo>
                    <a:pt x="1265" y="1121"/>
                  </a:lnTo>
                  <a:lnTo>
                    <a:pt x="1244" y="1147"/>
                  </a:lnTo>
                  <a:lnTo>
                    <a:pt x="1221" y="1173"/>
                  </a:lnTo>
                  <a:lnTo>
                    <a:pt x="1199" y="1197"/>
                  </a:lnTo>
                  <a:lnTo>
                    <a:pt x="1175" y="1220"/>
                  </a:lnTo>
                  <a:lnTo>
                    <a:pt x="1148" y="1243"/>
                  </a:lnTo>
                  <a:lnTo>
                    <a:pt x="1122" y="1264"/>
                  </a:lnTo>
                  <a:lnTo>
                    <a:pt x="1095" y="1284"/>
                  </a:lnTo>
                  <a:lnTo>
                    <a:pt x="1067" y="1302"/>
                  </a:lnTo>
                  <a:lnTo>
                    <a:pt x="1038" y="1319"/>
                  </a:lnTo>
                  <a:lnTo>
                    <a:pt x="1007" y="1334"/>
                  </a:lnTo>
                  <a:lnTo>
                    <a:pt x="976" y="1348"/>
                  </a:lnTo>
                  <a:lnTo>
                    <a:pt x="944" y="1361"/>
                  </a:lnTo>
                  <a:lnTo>
                    <a:pt x="911" y="1371"/>
                  </a:lnTo>
                  <a:lnTo>
                    <a:pt x="878" y="1380"/>
                  </a:lnTo>
                  <a:lnTo>
                    <a:pt x="844" y="1389"/>
                  </a:lnTo>
                  <a:lnTo>
                    <a:pt x="809" y="1394"/>
                  </a:lnTo>
                  <a:lnTo>
                    <a:pt x="774" y="1399"/>
                  </a:lnTo>
                  <a:lnTo>
                    <a:pt x="739" y="1401"/>
                  </a:lnTo>
                  <a:lnTo>
                    <a:pt x="702" y="1403"/>
                  </a:lnTo>
                  <a:lnTo>
                    <a:pt x="702" y="1403"/>
                  </a:lnTo>
                  <a:lnTo>
                    <a:pt x="666" y="1401"/>
                  </a:lnTo>
                  <a:lnTo>
                    <a:pt x="630" y="1399"/>
                  </a:lnTo>
                  <a:lnTo>
                    <a:pt x="595" y="1394"/>
                  </a:lnTo>
                  <a:lnTo>
                    <a:pt x="560" y="1389"/>
                  </a:lnTo>
                  <a:lnTo>
                    <a:pt x="527" y="1380"/>
                  </a:lnTo>
                  <a:lnTo>
                    <a:pt x="493" y="1371"/>
                  </a:lnTo>
                  <a:lnTo>
                    <a:pt x="461" y="1361"/>
                  </a:lnTo>
                  <a:lnTo>
                    <a:pt x="428" y="1348"/>
                  </a:lnTo>
                  <a:lnTo>
                    <a:pt x="397" y="1334"/>
                  </a:lnTo>
                  <a:lnTo>
                    <a:pt x="368" y="1319"/>
                  </a:lnTo>
                  <a:lnTo>
                    <a:pt x="338" y="1302"/>
                  </a:lnTo>
                  <a:lnTo>
                    <a:pt x="310" y="1284"/>
                  </a:lnTo>
                  <a:lnTo>
                    <a:pt x="282" y="1264"/>
                  </a:lnTo>
                  <a:lnTo>
                    <a:pt x="256" y="1243"/>
                  </a:lnTo>
                  <a:lnTo>
                    <a:pt x="230" y="1220"/>
                  </a:lnTo>
                  <a:lnTo>
                    <a:pt x="205" y="1197"/>
                  </a:lnTo>
                  <a:lnTo>
                    <a:pt x="183" y="1173"/>
                  </a:lnTo>
                  <a:lnTo>
                    <a:pt x="160" y="1147"/>
                  </a:lnTo>
                  <a:lnTo>
                    <a:pt x="139" y="1121"/>
                  </a:lnTo>
                  <a:lnTo>
                    <a:pt x="119" y="1093"/>
                  </a:lnTo>
                  <a:lnTo>
                    <a:pt x="101" y="1065"/>
                  </a:lnTo>
                  <a:lnTo>
                    <a:pt x="84" y="1035"/>
                  </a:lnTo>
                  <a:lnTo>
                    <a:pt x="69" y="1006"/>
                  </a:lnTo>
                  <a:lnTo>
                    <a:pt x="55" y="973"/>
                  </a:lnTo>
                  <a:lnTo>
                    <a:pt x="42" y="943"/>
                  </a:lnTo>
                  <a:lnTo>
                    <a:pt x="31" y="909"/>
                  </a:lnTo>
                  <a:lnTo>
                    <a:pt x="23" y="877"/>
                  </a:lnTo>
                  <a:lnTo>
                    <a:pt x="14" y="843"/>
                  </a:lnTo>
                  <a:lnTo>
                    <a:pt x="9" y="808"/>
                  </a:lnTo>
                  <a:lnTo>
                    <a:pt x="4" y="773"/>
                  </a:lnTo>
                  <a:lnTo>
                    <a:pt x="2" y="736"/>
                  </a:lnTo>
                  <a:lnTo>
                    <a:pt x="0" y="701"/>
                  </a:lnTo>
                  <a:lnTo>
                    <a:pt x="0" y="701"/>
                  </a:lnTo>
                  <a:lnTo>
                    <a:pt x="0" y="672"/>
                  </a:lnTo>
                  <a:lnTo>
                    <a:pt x="2" y="645"/>
                  </a:lnTo>
                  <a:lnTo>
                    <a:pt x="4" y="617"/>
                  </a:lnTo>
                  <a:lnTo>
                    <a:pt x="9" y="590"/>
                  </a:lnTo>
                  <a:lnTo>
                    <a:pt x="13" y="565"/>
                  </a:lnTo>
                  <a:lnTo>
                    <a:pt x="18" y="538"/>
                  </a:lnTo>
                  <a:lnTo>
                    <a:pt x="27" y="512"/>
                  </a:lnTo>
                  <a:lnTo>
                    <a:pt x="34" y="484"/>
                  </a:lnTo>
                  <a:lnTo>
                    <a:pt x="702" y="7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5" name="Freeform 24">
            <a:extLst>
              <a:ext uri="{FF2B5EF4-FFF2-40B4-BE49-F238E27FC236}">
                <a16:creationId xmlns:a16="http://schemas.microsoft.com/office/drawing/2014/main" id="{BB96059E-719B-DB3D-F30C-68A861338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999890" y="2882412"/>
            <a:ext cx="548912" cy="618897"/>
          </a:xfrm>
          <a:custGeom>
            <a:avLst/>
            <a:gdLst>
              <a:gd name="T0" fmla="*/ 250 w 273"/>
              <a:gd name="T1" fmla="*/ 122 h 308"/>
              <a:gd name="T2" fmla="*/ 229 w 273"/>
              <a:gd name="T3" fmla="*/ 136 h 308"/>
              <a:gd name="T4" fmla="*/ 227 w 273"/>
              <a:gd name="T5" fmla="*/ 136 h 308"/>
              <a:gd name="T6" fmla="*/ 204 w 273"/>
              <a:gd name="T7" fmla="*/ 114 h 308"/>
              <a:gd name="T8" fmla="*/ 181 w 273"/>
              <a:gd name="T9" fmla="*/ 132 h 308"/>
              <a:gd name="T10" fmla="*/ 180 w 273"/>
              <a:gd name="T11" fmla="*/ 132 h 308"/>
              <a:gd name="T12" fmla="*/ 180 w 273"/>
              <a:gd name="T13" fmla="*/ 128 h 308"/>
              <a:gd name="T14" fmla="*/ 157 w 273"/>
              <a:gd name="T15" fmla="*/ 105 h 308"/>
              <a:gd name="T16" fmla="*/ 134 w 273"/>
              <a:gd name="T17" fmla="*/ 128 h 308"/>
              <a:gd name="T18" fmla="*/ 134 w 273"/>
              <a:gd name="T19" fmla="*/ 27 h 308"/>
              <a:gd name="T20" fmla="*/ 110 w 273"/>
              <a:gd name="T21" fmla="*/ 0 h 308"/>
              <a:gd name="T22" fmla="*/ 87 w 273"/>
              <a:gd name="T23" fmla="*/ 27 h 308"/>
              <a:gd name="T24" fmla="*/ 87 w 273"/>
              <a:gd name="T25" fmla="*/ 158 h 308"/>
              <a:gd name="T26" fmla="*/ 87 w 273"/>
              <a:gd name="T27" fmla="*/ 168 h 308"/>
              <a:gd name="T28" fmla="*/ 87 w 273"/>
              <a:gd name="T29" fmla="*/ 206 h 308"/>
              <a:gd name="T30" fmla="*/ 48 w 273"/>
              <a:gd name="T31" fmla="*/ 167 h 308"/>
              <a:gd name="T32" fmla="*/ 10 w 273"/>
              <a:gd name="T33" fmla="*/ 167 h 308"/>
              <a:gd name="T34" fmla="*/ 10 w 273"/>
              <a:gd name="T35" fmla="*/ 205 h 308"/>
              <a:gd name="T36" fmla="*/ 87 w 273"/>
              <a:gd name="T37" fmla="*/ 282 h 308"/>
              <a:gd name="T38" fmla="*/ 180 w 273"/>
              <a:gd name="T39" fmla="*/ 308 h 308"/>
              <a:gd name="T40" fmla="*/ 273 w 273"/>
              <a:gd name="T41" fmla="*/ 223 h 308"/>
              <a:gd name="T42" fmla="*/ 273 w 273"/>
              <a:gd name="T43" fmla="*/ 158 h 308"/>
              <a:gd name="T44" fmla="*/ 273 w 273"/>
              <a:gd name="T45" fmla="*/ 146 h 308"/>
              <a:gd name="T46" fmla="*/ 250 w 273"/>
              <a:gd name="T47" fmla="*/ 122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3" h="308">
                <a:moveTo>
                  <a:pt x="250" y="122"/>
                </a:moveTo>
                <a:cubicBezTo>
                  <a:pt x="241" y="122"/>
                  <a:pt x="233" y="128"/>
                  <a:pt x="229" y="136"/>
                </a:cubicBezTo>
                <a:cubicBezTo>
                  <a:pt x="228" y="136"/>
                  <a:pt x="227" y="136"/>
                  <a:pt x="227" y="136"/>
                </a:cubicBezTo>
                <a:cubicBezTo>
                  <a:pt x="226" y="123"/>
                  <a:pt x="216" y="114"/>
                  <a:pt x="204" y="114"/>
                </a:cubicBezTo>
                <a:cubicBezTo>
                  <a:pt x="192" y="114"/>
                  <a:pt x="183" y="122"/>
                  <a:pt x="181" y="132"/>
                </a:cubicBezTo>
                <a:cubicBezTo>
                  <a:pt x="181" y="132"/>
                  <a:pt x="180" y="132"/>
                  <a:pt x="180" y="132"/>
                </a:cubicBezTo>
                <a:cubicBezTo>
                  <a:pt x="180" y="128"/>
                  <a:pt x="180" y="128"/>
                  <a:pt x="180" y="128"/>
                </a:cubicBezTo>
                <a:cubicBezTo>
                  <a:pt x="180" y="116"/>
                  <a:pt x="170" y="105"/>
                  <a:pt x="157" y="105"/>
                </a:cubicBezTo>
                <a:cubicBezTo>
                  <a:pt x="144" y="105"/>
                  <a:pt x="134" y="116"/>
                  <a:pt x="134" y="128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4" y="12"/>
                  <a:pt x="123" y="0"/>
                  <a:pt x="110" y="0"/>
                </a:cubicBezTo>
                <a:cubicBezTo>
                  <a:pt x="97" y="0"/>
                  <a:pt x="87" y="12"/>
                  <a:pt x="87" y="2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7" y="168"/>
                  <a:pt x="87" y="168"/>
                  <a:pt x="87" y="168"/>
                </a:cubicBezTo>
                <a:cubicBezTo>
                  <a:pt x="87" y="206"/>
                  <a:pt x="87" y="206"/>
                  <a:pt x="87" y="206"/>
                </a:cubicBezTo>
                <a:cubicBezTo>
                  <a:pt x="48" y="167"/>
                  <a:pt x="48" y="167"/>
                  <a:pt x="48" y="167"/>
                </a:cubicBezTo>
                <a:cubicBezTo>
                  <a:pt x="38" y="156"/>
                  <a:pt x="21" y="156"/>
                  <a:pt x="10" y="167"/>
                </a:cubicBezTo>
                <a:cubicBezTo>
                  <a:pt x="0" y="178"/>
                  <a:pt x="0" y="195"/>
                  <a:pt x="10" y="205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102" y="308"/>
                  <a:pt x="180" y="308"/>
                </a:cubicBezTo>
                <a:cubicBezTo>
                  <a:pt x="273" y="308"/>
                  <a:pt x="273" y="223"/>
                  <a:pt x="273" y="223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146"/>
                  <a:pt x="273" y="146"/>
                  <a:pt x="273" y="146"/>
                </a:cubicBezTo>
                <a:cubicBezTo>
                  <a:pt x="273" y="133"/>
                  <a:pt x="263" y="122"/>
                  <a:pt x="250" y="122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69D406C1-BD71-5A49-289D-F895DFDD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47176" y="6329680"/>
            <a:ext cx="4912973" cy="334858"/>
          </a:xfrm>
        </p:spPr>
        <p:txBody>
          <a:bodyPr/>
          <a:lstStyle/>
          <a:p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64" name="Picture 63" descr="Text&#10;&#10;Description automatically generated with low confidence">
            <a:extLst>
              <a:ext uri="{FF2B5EF4-FFF2-40B4-BE49-F238E27FC236}">
                <a16:creationId xmlns:a16="http://schemas.microsoft.com/office/drawing/2014/main" id="{6C67C091-629B-84FA-08C6-EFC571BAA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30" y="6018685"/>
            <a:ext cx="1658288" cy="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CC24-D467-9EF6-194D-07BDE5D1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096000" cy="1600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Californian FB" panose="0207040306080B030204" pitchFamily="18" charset="0"/>
              </a:rPr>
              <a:t>Content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Z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F15B6-0DBD-1EB0-9720-9DF212AF0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7504112" cy="4638675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National Health Systems Overview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Public Healthcare Challenges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Solution Overview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Benefits of Healthcare Digital Transformation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Healthcare Digital Landscape Overview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Californian FB" panose="0207040306080B030204" pitchFamily="18" charset="0"/>
              </a:rPr>
              <a:t>Business canvas model overview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Californian FB" panose="0207040306080B030204" pitchFamily="18" charset="0"/>
              </a:rPr>
              <a:t>Conclusion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Blip>
                <a:blip r:embed="rId2"/>
              </a:buBlip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fornian FB" panose="0207040306080B030204" pitchFamily="18" charset="0"/>
              </a:rPr>
              <a:t>Tea</a:t>
            </a:r>
            <a:endParaRPr lang="en-ZA" sz="2000" dirty="0">
              <a:solidFill>
                <a:schemeClr val="accent1">
                  <a:lumMod val="75000"/>
                </a:schemeClr>
              </a:solidFill>
              <a:latin typeface="Californian FB" panose="0207040306080B0302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46BEE7C-E16E-F367-F4F2-223910DEB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29625" y="-71624"/>
            <a:ext cx="3762375" cy="6858685"/>
          </a:xfr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35CF7096-F4FC-6780-AC2D-81CFCA7F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8725" y="6228657"/>
            <a:ext cx="6096000" cy="543398"/>
          </a:xfrm>
        </p:spPr>
        <p:txBody>
          <a:bodyPr/>
          <a:lstStyle/>
          <a:p>
            <a:pPr algn="l"/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3BE3D149-E593-E1A3-0B7D-DBF0ED02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" y="6196261"/>
            <a:ext cx="1658288" cy="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CC24-D467-9EF6-194D-07BDE5D1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199"/>
            <a:ext cx="9567405" cy="1098224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South African National Health Department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F15B6-0DBD-1EB0-9720-9DF212AF0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1680327"/>
            <a:ext cx="8596443" cy="4638675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fornian FB" panose="0207040306080B030204" pitchFamily="18" charset="0"/>
              </a:rPr>
              <a:t>The DOH is responsible for improving Healthcare service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fornian FB" panose="0207040306080B030204" pitchFamily="18" charset="0"/>
              </a:rPr>
              <a:t>Through prevention of illness and disease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fornian FB" panose="0207040306080B030204" pitchFamily="18" charset="0"/>
              </a:rPr>
              <a:t>Promote healthy living and improving health care delivery system 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fornian FB" panose="0207040306080B030204" pitchFamily="18" charset="0"/>
              </a:rPr>
              <a:t>The NDP has set long term goal of the department of improving and strengthening the health system</a:t>
            </a:r>
            <a:endParaRPr lang="en-ZA" sz="2400" dirty="0">
              <a:solidFill>
                <a:schemeClr val="accent1">
                  <a:lumMod val="75000"/>
                </a:schemeClr>
              </a:solidFill>
              <a:latin typeface="Californian FB" panose="0207040306080B030204" pitchFamily="18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35CF7096-F4FC-6780-AC2D-81CFCA7F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8725" y="6228657"/>
            <a:ext cx="6096000" cy="543398"/>
          </a:xfrm>
        </p:spPr>
        <p:txBody>
          <a:bodyPr/>
          <a:lstStyle/>
          <a:p>
            <a:pPr algn="l"/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3BE3D149-E593-E1A3-0B7D-DBF0ED02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" y="6196261"/>
            <a:ext cx="1658288" cy="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3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ontent Placeholder 6">
            <a:extLst>
              <a:ext uri="{FF2B5EF4-FFF2-40B4-BE49-F238E27FC236}">
                <a16:creationId xmlns:a16="http://schemas.microsoft.com/office/drawing/2014/main" id="{5EFB4998-B32B-CA00-1E7A-E7DCFB27E2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039917"/>
              </p:ext>
            </p:extLst>
          </p:nvPr>
        </p:nvGraphicFramePr>
        <p:xfrm>
          <a:off x="3116827" y="987424"/>
          <a:ext cx="8854789" cy="4940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sp>
        <p:nvSpPr>
          <p:cNvPr id="89" name="Rectangle 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1113" y="0"/>
            <a:ext cx="12201525" cy="72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22" name="Group 1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09019" y="3174700"/>
            <a:ext cx="436647" cy="321117"/>
            <a:chOff x="-152400" y="685800"/>
            <a:chExt cx="1287499" cy="946849"/>
          </a:xfrm>
          <a:noFill/>
        </p:grpSpPr>
        <p:sp>
          <p:nvSpPr>
            <p:cNvPr id="194" name="Rectangle 193"/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B32997-3708-266E-3989-EDA70C8C5F9C}"/>
              </a:ext>
            </a:extLst>
          </p:cNvPr>
          <p:cNvSpPr txBox="1"/>
          <p:nvPr/>
        </p:nvSpPr>
        <p:spPr>
          <a:xfrm>
            <a:off x="214767" y="73618"/>
            <a:ext cx="1174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SA National Health Systems Overview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FFBE38-7889-1869-3920-B0AF0A376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10607" y="3187401"/>
            <a:ext cx="436647" cy="321117"/>
            <a:chOff x="-152400" y="685800"/>
            <a:chExt cx="1287499" cy="946849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2443E-32B5-5223-49D6-4E0BBEE0F693}"/>
                </a:ext>
              </a:extLst>
            </p:cNvPr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7293AA-0659-B5F5-2001-DAF7BAD2FF54}"/>
                </a:ext>
              </a:extLst>
            </p:cNvPr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99E551-160D-6561-59B9-14B3522C6150}"/>
                </a:ext>
              </a:extLst>
            </p:cNvPr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69D406C1-BD71-5A49-289D-F895DFDD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47176" y="6329680"/>
            <a:ext cx="4912973" cy="334858"/>
          </a:xfrm>
        </p:spPr>
        <p:txBody>
          <a:bodyPr/>
          <a:lstStyle/>
          <a:p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64" name="Picture 63" descr="Text&#10;&#10;Description automatically generated with low confidence">
            <a:extLst>
              <a:ext uri="{FF2B5EF4-FFF2-40B4-BE49-F238E27FC236}">
                <a16:creationId xmlns:a16="http://schemas.microsoft.com/office/drawing/2014/main" id="{6C67C091-629B-84FA-08C6-EFC571BAA1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30" y="6018685"/>
            <a:ext cx="1658288" cy="629132"/>
          </a:xfrm>
          <a:prstGeom prst="rect">
            <a:avLst/>
          </a:prstGeom>
        </p:spPr>
      </p:pic>
      <p:sp>
        <p:nvSpPr>
          <p:cNvPr id="67" name="Thought Bubble: Cloud 66">
            <a:extLst>
              <a:ext uri="{FF2B5EF4-FFF2-40B4-BE49-F238E27FC236}">
                <a16:creationId xmlns:a16="http://schemas.microsoft.com/office/drawing/2014/main" id="{506F87DD-D770-17EC-6A31-1146695AC920}"/>
              </a:ext>
            </a:extLst>
          </p:cNvPr>
          <p:cNvSpPr/>
          <p:nvPr/>
        </p:nvSpPr>
        <p:spPr>
          <a:xfrm>
            <a:off x="627961" y="1277957"/>
            <a:ext cx="4252511" cy="2599980"/>
          </a:xfrm>
          <a:prstGeom prst="cloud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xxxxxxxxxxxxxxxxxxxxxxxxxxxxxxxxxxxxxxxxxxxxxxxxxxxxxxxxxxxxxxxxxxxxxxxxxxxx</a:t>
            </a:r>
            <a:endParaRPr lang="en-ZA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67D748-8909-9DDF-36E8-0D9066848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7142" y="4452173"/>
            <a:ext cx="2429168" cy="1722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69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sp>
        <p:nvSpPr>
          <p:cNvPr id="82" name="Rectangle 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2883237" y="-1836015"/>
            <a:ext cx="6571417" cy="12073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 dirty="0"/>
          </a:p>
        </p:txBody>
      </p:sp>
      <p:sp>
        <p:nvSpPr>
          <p:cNvPr id="89" name="Rectangle 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1113" y="-12212"/>
            <a:ext cx="12201525" cy="939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-17681" y="-13375"/>
            <a:ext cx="12201525" cy="954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alifornian FB" panose="0207040306080B030204" pitchFamily="18" charset="0"/>
                <a:cs typeface="Arial"/>
              </a:rPr>
              <a:t>Public Healthcare Challenges </a:t>
            </a:r>
          </a:p>
          <a:p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Arial"/>
                <a:cs typeface="Arial"/>
              </a:rPr>
              <a:t>Cann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Arial"/>
                <a:cs typeface="Arial"/>
              </a:rPr>
              <a:t> add more info</a:t>
            </a:r>
          </a:p>
        </p:txBody>
      </p:sp>
      <p:sp>
        <p:nvSpPr>
          <p:cNvPr id="213" name="Rectangle 70"/>
          <p:cNvSpPr>
            <a:spLocks noChangeArrowheads="1"/>
          </p:cNvSpPr>
          <p:nvPr/>
        </p:nvSpPr>
        <p:spPr bwMode="auto">
          <a:xfrm>
            <a:off x="-149646" y="1579171"/>
            <a:ext cx="2723517" cy="1281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7030A0"/>
                </a:solidFill>
                <a:latin typeface="Arial"/>
                <a:cs typeface="Arial"/>
              </a:rPr>
              <a:t>Medical Records</a:t>
            </a:r>
          </a:p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1050" dirty="0">
                <a:solidFill>
                  <a:srgbClr val="6C6C6C"/>
                </a:solidFill>
                <a:latin typeface="Arial"/>
                <a:cs typeface="Arial"/>
              </a:rPr>
              <a:t>Place additional content here. </a:t>
            </a:r>
          </a:p>
        </p:txBody>
      </p:sp>
      <p:grpSp>
        <p:nvGrpSpPr>
          <p:cNvPr id="122" name="Group 1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09019" y="3174700"/>
            <a:ext cx="436647" cy="321117"/>
            <a:chOff x="-152400" y="685800"/>
            <a:chExt cx="1287499" cy="946849"/>
          </a:xfrm>
          <a:noFill/>
        </p:grpSpPr>
        <p:sp>
          <p:nvSpPr>
            <p:cNvPr id="194" name="Rectangle 193"/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sp>
        <p:nvSpPr>
          <p:cNvPr id="212" name="Rectangle 70"/>
          <p:cNvSpPr>
            <a:spLocks noChangeArrowheads="1"/>
          </p:cNvSpPr>
          <p:nvPr/>
        </p:nvSpPr>
        <p:spPr bwMode="auto">
          <a:xfrm>
            <a:off x="1094456" y="4324141"/>
            <a:ext cx="226937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0070C0"/>
                </a:solidFill>
                <a:latin typeface="Arial"/>
                <a:cs typeface="Arial"/>
              </a:rPr>
              <a:t>Disclosure and Security</a:t>
            </a:r>
          </a:p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1050" dirty="0">
                <a:solidFill>
                  <a:srgbClr val="6C6C6C"/>
                </a:solidFill>
                <a:latin typeface="Arial"/>
                <a:cs typeface="Arial"/>
              </a:rPr>
              <a:t>Place additional content here. </a:t>
            </a:r>
          </a:p>
        </p:txBody>
      </p:sp>
      <p:sp>
        <p:nvSpPr>
          <p:cNvPr id="133" name="Freeform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3445737" y="3830163"/>
            <a:ext cx="580846" cy="254785"/>
          </a:xfrm>
          <a:custGeom>
            <a:avLst/>
            <a:gdLst/>
            <a:ahLst/>
            <a:cxnLst>
              <a:cxn ang="0">
                <a:pos x="3769" y="850"/>
              </a:cxn>
              <a:cxn ang="0">
                <a:pos x="3525" y="562"/>
              </a:cxn>
              <a:cxn ang="0">
                <a:pos x="3204" y="327"/>
              </a:cxn>
              <a:cxn ang="0">
                <a:pos x="2889" y="176"/>
              </a:cxn>
              <a:cxn ang="0">
                <a:pos x="2462" y="53"/>
              </a:cxn>
              <a:cxn ang="0">
                <a:pos x="1996" y="1"/>
              </a:cxn>
              <a:cxn ang="0">
                <a:pos x="1899" y="0"/>
              </a:cxn>
              <a:cxn ang="0">
                <a:pos x="1566" y="22"/>
              </a:cxn>
              <a:cxn ang="0">
                <a:pos x="1135" y="110"/>
              </a:cxn>
              <a:cxn ang="0">
                <a:pos x="747" y="262"/>
              </a:cxn>
              <a:cxn ang="0">
                <a:pos x="456" y="438"/>
              </a:cxn>
              <a:cxn ang="0">
                <a:pos x="172" y="700"/>
              </a:cxn>
              <a:cxn ang="0">
                <a:pos x="14" y="929"/>
              </a:cxn>
              <a:cxn ang="0">
                <a:pos x="349" y="978"/>
              </a:cxn>
              <a:cxn ang="0">
                <a:pos x="555" y="756"/>
              </a:cxn>
              <a:cxn ang="0">
                <a:pos x="833" y="567"/>
              </a:cxn>
              <a:cxn ang="0">
                <a:pos x="1022" y="479"/>
              </a:cxn>
              <a:cxn ang="0">
                <a:pos x="1132" y="495"/>
              </a:cxn>
              <a:cxn ang="0">
                <a:pos x="1081" y="649"/>
              </a:cxn>
              <a:cxn ang="0">
                <a:pos x="1059" y="811"/>
              </a:cxn>
              <a:cxn ang="0">
                <a:pos x="1076" y="1010"/>
              </a:cxn>
              <a:cxn ang="0">
                <a:pos x="1160" y="1241"/>
              </a:cxn>
              <a:cxn ang="0">
                <a:pos x="1305" y="1435"/>
              </a:cxn>
              <a:cxn ang="0">
                <a:pos x="1498" y="1579"/>
              </a:cxn>
              <a:cxn ang="0">
                <a:pos x="1729" y="1663"/>
              </a:cxn>
              <a:cxn ang="0">
                <a:pos x="1943" y="1679"/>
              </a:cxn>
              <a:cxn ang="0">
                <a:pos x="2188" y="1630"/>
              </a:cxn>
              <a:cxn ang="0">
                <a:pos x="2402" y="1514"/>
              </a:cxn>
              <a:cxn ang="0">
                <a:pos x="2573" y="1343"/>
              </a:cxn>
              <a:cxn ang="0">
                <a:pos x="2689" y="1128"/>
              </a:cxn>
              <a:cxn ang="0">
                <a:pos x="2738" y="883"/>
              </a:cxn>
              <a:cxn ang="0">
                <a:pos x="2732" y="725"/>
              </a:cxn>
              <a:cxn ang="0">
                <a:pos x="2693" y="562"/>
              </a:cxn>
              <a:cxn ang="0">
                <a:pos x="2624" y="414"/>
              </a:cxn>
              <a:cxn ang="0">
                <a:pos x="2829" y="487"/>
              </a:cxn>
              <a:cxn ang="0">
                <a:pos x="3047" y="596"/>
              </a:cxn>
              <a:cxn ang="0">
                <a:pos x="3314" y="791"/>
              </a:cxn>
              <a:cxn ang="0">
                <a:pos x="3507" y="1017"/>
              </a:cxn>
              <a:cxn ang="0">
                <a:pos x="1899" y="1182"/>
              </a:cxn>
              <a:cxn ang="0">
                <a:pos x="1798" y="1167"/>
              </a:cxn>
              <a:cxn ang="0">
                <a:pos x="1708" y="1124"/>
              </a:cxn>
              <a:cxn ang="0">
                <a:pos x="1635" y="1058"/>
              </a:cxn>
              <a:cxn ang="0">
                <a:pos x="1583" y="973"/>
              </a:cxn>
              <a:cxn ang="0">
                <a:pos x="1558" y="875"/>
              </a:cxn>
              <a:cxn ang="0">
                <a:pos x="1561" y="787"/>
              </a:cxn>
              <a:cxn ang="0">
                <a:pos x="1591" y="692"/>
              </a:cxn>
              <a:cxn ang="0">
                <a:pos x="1646" y="610"/>
              </a:cxn>
              <a:cxn ang="0">
                <a:pos x="1722" y="547"/>
              </a:cxn>
              <a:cxn ang="0">
                <a:pos x="1814" y="509"/>
              </a:cxn>
              <a:cxn ang="0">
                <a:pos x="1899" y="498"/>
              </a:cxn>
              <a:cxn ang="0">
                <a:pos x="2001" y="513"/>
              </a:cxn>
              <a:cxn ang="0">
                <a:pos x="2091" y="556"/>
              </a:cxn>
              <a:cxn ang="0">
                <a:pos x="2164" y="622"/>
              </a:cxn>
              <a:cxn ang="0">
                <a:pos x="2214" y="707"/>
              </a:cxn>
              <a:cxn ang="0">
                <a:pos x="2241" y="805"/>
              </a:cxn>
              <a:cxn ang="0">
                <a:pos x="2238" y="893"/>
              </a:cxn>
              <a:cxn ang="0">
                <a:pos x="2208" y="988"/>
              </a:cxn>
              <a:cxn ang="0">
                <a:pos x="2153" y="1070"/>
              </a:cxn>
              <a:cxn ang="0">
                <a:pos x="2077" y="1133"/>
              </a:cxn>
              <a:cxn ang="0">
                <a:pos x="1984" y="1171"/>
              </a:cxn>
              <a:cxn ang="0">
                <a:pos x="1899" y="1182"/>
              </a:cxn>
            </a:cxnLst>
            <a:rect l="0" t="0" r="r" b="b"/>
            <a:pathLst>
              <a:path w="3830" h="1680">
                <a:moveTo>
                  <a:pt x="3830" y="956"/>
                </a:moveTo>
                <a:lnTo>
                  <a:pt x="3830" y="956"/>
                </a:lnTo>
                <a:lnTo>
                  <a:pt x="3816" y="929"/>
                </a:lnTo>
                <a:lnTo>
                  <a:pt x="3800" y="902"/>
                </a:lnTo>
                <a:lnTo>
                  <a:pt x="3785" y="876"/>
                </a:lnTo>
                <a:lnTo>
                  <a:pt x="3769" y="850"/>
                </a:lnTo>
                <a:lnTo>
                  <a:pt x="3734" y="798"/>
                </a:lnTo>
                <a:lnTo>
                  <a:pt x="3697" y="748"/>
                </a:lnTo>
                <a:lnTo>
                  <a:pt x="3658" y="700"/>
                </a:lnTo>
                <a:lnTo>
                  <a:pt x="3616" y="652"/>
                </a:lnTo>
                <a:lnTo>
                  <a:pt x="3571" y="607"/>
                </a:lnTo>
                <a:lnTo>
                  <a:pt x="3525" y="562"/>
                </a:lnTo>
                <a:lnTo>
                  <a:pt x="3477" y="519"/>
                </a:lnTo>
                <a:lnTo>
                  <a:pt x="3427" y="477"/>
                </a:lnTo>
                <a:lnTo>
                  <a:pt x="3374" y="438"/>
                </a:lnTo>
                <a:lnTo>
                  <a:pt x="3319" y="400"/>
                </a:lnTo>
                <a:lnTo>
                  <a:pt x="3263" y="363"/>
                </a:lnTo>
                <a:lnTo>
                  <a:pt x="3204" y="327"/>
                </a:lnTo>
                <a:lnTo>
                  <a:pt x="3144" y="293"/>
                </a:lnTo>
                <a:lnTo>
                  <a:pt x="3083" y="262"/>
                </a:lnTo>
                <a:lnTo>
                  <a:pt x="3083" y="262"/>
                </a:lnTo>
                <a:lnTo>
                  <a:pt x="3020" y="231"/>
                </a:lnTo>
                <a:lnTo>
                  <a:pt x="2955" y="202"/>
                </a:lnTo>
                <a:lnTo>
                  <a:pt x="2889" y="176"/>
                </a:lnTo>
                <a:lnTo>
                  <a:pt x="2821" y="151"/>
                </a:lnTo>
                <a:lnTo>
                  <a:pt x="2752" y="127"/>
                </a:lnTo>
                <a:lnTo>
                  <a:pt x="2681" y="105"/>
                </a:lnTo>
                <a:lnTo>
                  <a:pt x="2609" y="86"/>
                </a:lnTo>
                <a:lnTo>
                  <a:pt x="2536" y="68"/>
                </a:lnTo>
                <a:lnTo>
                  <a:pt x="2462" y="53"/>
                </a:lnTo>
                <a:lnTo>
                  <a:pt x="2388" y="38"/>
                </a:lnTo>
                <a:lnTo>
                  <a:pt x="2311" y="28"/>
                </a:lnTo>
                <a:lnTo>
                  <a:pt x="2233" y="17"/>
                </a:lnTo>
                <a:lnTo>
                  <a:pt x="2156" y="10"/>
                </a:lnTo>
                <a:lnTo>
                  <a:pt x="2075" y="4"/>
                </a:lnTo>
                <a:lnTo>
                  <a:pt x="1996" y="1"/>
                </a:lnTo>
                <a:lnTo>
                  <a:pt x="1915" y="0"/>
                </a:lnTo>
                <a:lnTo>
                  <a:pt x="1915" y="0"/>
                </a:lnTo>
                <a:lnTo>
                  <a:pt x="1908" y="0"/>
                </a:lnTo>
                <a:lnTo>
                  <a:pt x="1908" y="0"/>
                </a:lnTo>
                <a:lnTo>
                  <a:pt x="1899" y="0"/>
                </a:lnTo>
                <a:lnTo>
                  <a:pt x="1899" y="0"/>
                </a:lnTo>
                <a:lnTo>
                  <a:pt x="1872" y="0"/>
                </a:lnTo>
                <a:lnTo>
                  <a:pt x="1872" y="0"/>
                </a:lnTo>
                <a:lnTo>
                  <a:pt x="1794" y="2"/>
                </a:lnTo>
                <a:lnTo>
                  <a:pt x="1718" y="7"/>
                </a:lnTo>
                <a:lnTo>
                  <a:pt x="1641" y="13"/>
                </a:lnTo>
                <a:lnTo>
                  <a:pt x="1566" y="22"/>
                </a:lnTo>
                <a:lnTo>
                  <a:pt x="1491" y="31"/>
                </a:lnTo>
                <a:lnTo>
                  <a:pt x="1418" y="43"/>
                </a:lnTo>
                <a:lnTo>
                  <a:pt x="1345" y="57"/>
                </a:lnTo>
                <a:lnTo>
                  <a:pt x="1273" y="73"/>
                </a:lnTo>
                <a:lnTo>
                  <a:pt x="1204" y="91"/>
                </a:lnTo>
                <a:lnTo>
                  <a:pt x="1135" y="110"/>
                </a:lnTo>
                <a:lnTo>
                  <a:pt x="1066" y="130"/>
                </a:lnTo>
                <a:lnTo>
                  <a:pt x="999" y="154"/>
                </a:lnTo>
                <a:lnTo>
                  <a:pt x="935" y="178"/>
                </a:lnTo>
                <a:lnTo>
                  <a:pt x="870" y="205"/>
                </a:lnTo>
                <a:lnTo>
                  <a:pt x="808" y="232"/>
                </a:lnTo>
                <a:lnTo>
                  <a:pt x="747" y="262"/>
                </a:lnTo>
                <a:lnTo>
                  <a:pt x="747" y="262"/>
                </a:lnTo>
                <a:lnTo>
                  <a:pt x="686" y="293"/>
                </a:lnTo>
                <a:lnTo>
                  <a:pt x="626" y="327"/>
                </a:lnTo>
                <a:lnTo>
                  <a:pt x="567" y="363"/>
                </a:lnTo>
                <a:lnTo>
                  <a:pt x="511" y="400"/>
                </a:lnTo>
                <a:lnTo>
                  <a:pt x="456" y="438"/>
                </a:lnTo>
                <a:lnTo>
                  <a:pt x="403" y="477"/>
                </a:lnTo>
                <a:lnTo>
                  <a:pt x="353" y="519"/>
                </a:lnTo>
                <a:lnTo>
                  <a:pt x="305" y="562"/>
                </a:lnTo>
                <a:lnTo>
                  <a:pt x="259" y="607"/>
                </a:lnTo>
                <a:lnTo>
                  <a:pt x="214" y="652"/>
                </a:lnTo>
                <a:lnTo>
                  <a:pt x="172" y="700"/>
                </a:lnTo>
                <a:lnTo>
                  <a:pt x="133" y="748"/>
                </a:lnTo>
                <a:lnTo>
                  <a:pt x="96" y="798"/>
                </a:lnTo>
                <a:lnTo>
                  <a:pt x="61" y="850"/>
                </a:lnTo>
                <a:lnTo>
                  <a:pt x="45" y="876"/>
                </a:lnTo>
                <a:lnTo>
                  <a:pt x="30" y="902"/>
                </a:lnTo>
                <a:lnTo>
                  <a:pt x="14" y="929"/>
                </a:lnTo>
                <a:lnTo>
                  <a:pt x="0" y="956"/>
                </a:lnTo>
                <a:lnTo>
                  <a:pt x="278" y="1097"/>
                </a:lnTo>
                <a:lnTo>
                  <a:pt x="278" y="1097"/>
                </a:lnTo>
                <a:lnTo>
                  <a:pt x="299" y="1057"/>
                </a:lnTo>
                <a:lnTo>
                  <a:pt x="323" y="1017"/>
                </a:lnTo>
                <a:lnTo>
                  <a:pt x="349" y="978"/>
                </a:lnTo>
                <a:lnTo>
                  <a:pt x="379" y="939"/>
                </a:lnTo>
                <a:lnTo>
                  <a:pt x="409" y="901"/>
                </a:lnTo>
                <a:lnTo>
                  <a:pt x="443" y="864"/>
                </a:lnTo>
                <a:lnTo>
                  <a:pt x="479" y="827"/>
                </a:lnTo>
                <a:lnTo>
                  <a:pt x="516" y="791"/>
                </a:lnTo>
                <a:lnTo>
                  <a:pt x="555" y="756"/>
                </a:lnTo>
                <a:lnTo>
                  <a:pt x="597" y="722"/>
                </a:lnTo>
                <a:lnTo>
                  <a:pt x="640" y="689"/>
                </a:lnTo>
                <a:lnTo>
                  <a:pt x="686" y="657"/>
                </a:lnTo>
                <a:lnTo>
                  <a:pt x="732" y="626"/>
                </a:lnTo>
                <a:lnTo>
                  <a:pt x="783" y="596"/>
                </a:lnTo>
                <a:lnTo>
                  <a:pt x="833" y="567"/>
                </a:lnTo>
                <a:lnTo>
                  <a:pt x="886" y="540"/>
                </a:lnTo>
                <a:lnTo>
                  <a:pt x="886" y="540"/>
                </a:lnTo>
                <a:lnTo>
                  <a:pt x="919" y="524"/>
                </a:lnTo>
                <a:lnTo>
                  <a:pt x="953" y="509"/>
                </a:lnTo>
                <a:lnTo>
                  <a:pt x="987" y="493"/>
                </a:lnTo>
                <a:lnTo>
                  <a:pt x="1022" y="479"/>
                </a:lnTo>
                <a:lnTo>
                  <a:pt x="1094" y="451"/>
                </a:lnTo>
                <a:lnTo>
                  <a:pt x="1168" y="425"/>
                </a:lnTo>
                <a:lnTo>
                  <a:pt x="1168" y="425"/>
                </a:lnTo>
                <a:lnTo>
                  <a:pt x="1156" y="449"/>
                </a:lnTo>
                <a:lnTo>
                  <a:pt x="1144" y="471"/>
                </a:lnTo>
                <a:lnTo>
                  <a:pt x="1132" y="495"/>
                </a:lnTo>
                <a:lnTo>
                  <a:pt x="1121" y="521"/>
                </a:lnTo>
                <a:lnTo>
                  <a:pt x="1112" y="546"/>
                </a:lnTo>
                <a:lnTo>
                  <a:pt x="1104" y="571"/>
                </a:lnTo>
                <a:lnTo>
                  <a:pt x="1095" y="596"/>
                </a:lnTo>
                <a:lnTo>
                  <a:pt x="1088" y="622"/>
                </a:lnTo>
                <a:lnTo>
                  <a:pt x="1081" y="649"/>
                </a:lnTo>
                <a:lnTo>
                  <a:pt x="1075" y="675"/>
                </a:lnTo>
                <a:lnTo>
                  <a:pt x="1070" y="701"/>
                </a:lnTo>
                <a:lnTo>
                  <a:pt x="1066" y="729"/>
                </a:lnTo>
                <a:lnTo>
                  <a:pt x="1063" y="756"/>
                </a:lnTo>
                <a:lnTo>
                  <a:pt x="1060" y="784"/>
                </a:lnTo>
                <a:lnTo>
                  <a:pt x="1059" y="811"/>
                </a:lnTo>
                <a:lnTo>
                  <a:pt x="1059" y="840"/>
                </a:lnTo>
                <a:lnTo>
                  <a:pt x="1059" y="840"/>
                </a:lnTo>
                <a:lnTo>
                  <a:pt x="1060" y="883"/>
                </a:lnTo>
                <a:lnTo>
                  <a:pt x="1063" y="926"/>
                </a:lnTo>
                <a:lnTo>
                  <a:pt x="1069" y="968"/>
                </a:lnTo>
                <a:lnTo>
                  <a:pt x="1076" y="1010"/>
                </a:lnTo>
                <a:lnTo>
                  <a:pt x="1086" y="1051"/>
                </a:lnTo>
                <a:lnTo>
                  <a:pt x="1096" y="1090"/>
                </a:lnTo>
                <a:lnTo>
                  <a:pt x="1110" y="1128"/>
                </a:lnTo>
                <a:lnTo>
                  <a:pt x="1125" y="1167"/>
                </a:lnTo>
                <a:lnTo>
                  <a:pt x="1142" y="1204"/>
                </a:lnTo>
                <a:lnTo>
                  <a:pt x="1160" y="1241"/>
                </a:lnTo>
                <a:lnTo>
                  <a:pt x="1180" y="1276"/>
                </a:lnTo>
                <a:lnTo>
                  <a:pt x="1203" y="1310"/>
                </a:lnTo>
                <a:lnTo>
                  <a:pt x="1226" y="1343"/>
                </a:lnTo>
                <a:lnTo>
                  <a:pt x="1251" y="1375"/>
                </a:lnTo>
                <a:lnTo>
                  <a:pt x="1277" y="1405"/>
                </a:lnTo>
                <a:lnTo>
                  <a:pt x="1305" y="1435"/>
                </a:lnTo>
                <a:lnTo>
                  <a:pt x="1335" y="1462"/>
                </a:lnTo>
                <a:lnTo>
                  <a:pt x="1364" y="1489"/>
                </a:lnTo>
                <a:lnTo>
                  <a:pt x="1397" y="1514"/>
                </a:lnTo>
                <a:lnTo>
                  <a:pt x="1429" y="1536"/>
                </a:lnTo>
                <a:lnTo>
                  <a:pt x="1464" y="1559"/>
                </a:lnTo>
                <a:lnTo>
                  <a:pt x="1498" y="1579"/>
                </a:lnTo>
                <a:lnTo>
                  <a:pt x="1534" y="1597"/>
                </a:lnTo>
                <a:lnTo>
                  <a:pt x="1573" y="1614"/>
                </a:lnTo>
                <a:lnTo>
                  <a:pt x="1610" y="1630"/>
                </a:lnTo>
                <a:lnTo>
                  <a:pt x="1649" y="1643"/>
                </a:lnTo>
                <a:lnTo>
                  <a:pt x="1689" y="1654"/>
                </a:lnTo>
                <a:lnTo>
                  <a:pt x="1729" y="1663"/>
                </a:lnTo>
                <a:lnTo>
                  <a:pt x="1771" y="1670"/>
                </a:lnTo>
                <a:lnTo>
                  <a:pt x="1813" y="1676"/>
                </a:lnTo>
                <a:lnTo>
                  <a:pt x="1856" y="1679"/>
                </a:lnTo>
                <a:lnTo>
                  <a:pt x="1899" y="1680"/>
                </a:lnTo>
                <a:lnTo>
                  <a:pt x="1899" y="1680"/>
                </a:lnTo>
                <a:lnTo>
                  <a:pt x="1943" y="1679"/>
                </a:lnTo>
                <a:lnTo>
                  <a:pt x="1986" y="1676"/>
                </a:lnTo>
                <a:lnTo>
                  <a:pt x="2028" y="1670"/>
                </a:lnTo>
                <a:lnTo>
                  <a:pt x="2069" y="1663"/>
                </a:lnTo>
                <a:lnTo>
                  <a:pt x="2110" y="1654"/>
                </a:lnTo>
                <a:lnTo>
                  <a:pt x="2150" y="1643"/>
                </a:lnTo>
                <a:lnTo>
                  <a:pt x="2188" y="1630"/>
                </a:lnTo>
                <a:lnTo>
                  <a:pt x="2226" y="1614"/>
                </a:lnTo>
                <a:lnTo>
                  <a:pt x="2263" y="1597"/>
                </a:lnTo>
                <a:lnTo>
                  <a:pt x="2300" y="1579"/>
                </a:lnTo>
                <a:lnTo>
                  <a:pt x="2335" y="1559"/>
                </a:lnTo>
                <a:lnTo>
                  <a:pt x="2370" y="1536"/>
                </a:lnTo>
                <a:lnTo>
                  <a:pt x="2402" y="1514"/>
                </a:lnTo>
                <a:lnTo>
                  <a:pt x="2434" y="1489"/>
                </a:lnTo>
                <a:lnTo>
                  <a:pt x="2464" y="1462"/>
                </a:lnTo>
                <a:lnTo>
                  <a:pt x="2494" y="1435"/>
                </a:lnTo>
                <a:lnTo>
                  <a:pt x="2522" y="1405"/>
                </a:lnTo>
                <a:lnTo>
                  <a:pt x="2548" y="1375"/>
                </a:lnTo>
                <a:lnTo>
                  <a:pt x="2573" y="1343"/>
                </a:lnTo>
                <a:lnTo>
                  <a:pt x="2596" y="1310"/>
                </a:lnTo>
                <a:lnTo>
                  <a:pt x="2619" y="1276"/>
                </a:lnTo>
                <a:lnTo>
                  <a:pt x="2639" y="1241"/>
                </a:lnTo>
                <a:lnTo>
                  <a:pt x="2657" y="1204"/>
                </a:lnTo>
                <a:lnTo>
                  <a:pt x="2674" y="1167"/>
                </a:lnTo>
                <a:lnTo>
                  <a:pt x="2689" y="1128"/>
                </a:lnTo>
                <a:lnTo>
                  <a:pt x="2703" y="1090"/>
                </a:lnTo>
                <a:lnTo>
                  <a:pt x="2713" y="1051"/>
                </a:lnTo>
                <a:lnTo>
                  <a:pt x="2723" y="1010"/>
                </a:lnTo>
                <a:lnTo>
                  <a:pt x="2730" y="968"/>
                </a:lnTo>
                <a:lnTo>
                  <a:pt x="2736" y="926"/>
                </a:lnTo>
                <a:lnTo>
                  <a:pt x="2738" y="883"/>
                </a:lnTo>
                <a:lnTo>
                  <a:pt x="2740" y="840"/>
                </a:lnTo>
                <a:lnTo>
                  <a:pt x="2740" y="840"/>
                </a:lnTo>
                <a:lnTo>
                  <a:pt x="2740" y="811"/>
                </a:lnTo>
                <a:lnTo>
                  <a:pt x="2738" y="783"/>
                </a:lnTo>
                <a:lnTo>
                  <a:pt x="2736" y="754"/>
                </a:lnTo>
                <a:lnTo>
                  <a:pt x="2732" y="725"/>
                </a:lnTo>
                <a:lnTo>
                  <a:pt x="2728" y="698"/>
                </a:lnTo>
                <a:lnTo>
                  <a:pt x="2723" y="670"/>
                </a:lnTo>
                <a:lnTo>
                  <a:pt x="2717" y="643"/>
                </a:lnTo>
                <a:lnTo>
                  <a:pt x="2710" y="615"/>
                </a:lnTo>
                <a:lnTo>
                  <a:pt x="2701" y="589"/>
                </a:lnTo>
                <a:lnTo>
                  <a:pt x="2693" y="562"/>
                </a:lnTo>
                <a:lnTo>
                  <a:pt x="2683" y="536"/>
                </a:lnTo>
                <a:lnTo>
                  <a:pt x="2673" y="511"/>
                </a:lnTo>
                <a:lnTo>
                  <a:pt x="2662" y="486"/>
                </a:lnTo>
                <a:lnTo>
                  <a:pt x="2650" y="462"/>
                </a:lnTo>
                <a:lnTo>
                  <a:pt x="2637" y="437"/>
                </a:lnTo>
                <a:lnTo>
                  <a:pt x="2624" y="414"/>
                </a:lnTo>
                <a:lnTo>
                  <a:pt x="2624" y="414"/>
                </a:lnTo>
                <a:lnTo>
                  <a:pt x="2667" y="427"/>
                </a:lnTo>
                <a:lnTo>
                  <a:pt x="2709" y="440"/>
                </a:lnTo>
                <a:lnTo>
                  <a:pt x="2749" y="456"/>
                </a:lnTo>
                <a:lnTo>
                  <a:pt x="2790" y="471"/>
                </a:lnTo>
                <a:lnTo>
                  <a:pt x="2829" y="487"/>
                </a:lnTo>
                <a:lnTo>
                  <a:pt x="2868" y="504"/>
                </a:lnTo>
                <a:lnTo>
                  <a:pt x="2906" y="522"/>
                </a:lnTo>
                <a:lnTo>
                  <a:pt x="2944" y="540"/>
                </a:lnTo>
                <a:lnTo>
                  <a:pt x="2944" y="540"/>
                </a:lnTo>
                <a:lnTo>
                  <a:pt x="2997" y="567"/>
                </a:lnTo>
                <a:lnTo>
                  <a:pt x="3047" y="596"/>
                </a:lnTo>
                <a:lnTo>
                  <a:pt x="3096" y="626"/>
                </a:lnTo>
                <a:lnTo>
                  <a:pt x="3144" y="657"/>
                </a:lnTo>
                <a:lnTo>
                  <a:pt x="3190" y="689"/>
                </a:lnTo>
                <a:lnTo>
                  <a:pt x="3233" y="722"/>
                </a:lnTo>
                <a:lnTo>
                  <a:pt x="3275" y="756"/>
                </a:lnTo>
                <a:lnTo>
                  <a:pt x="3314" y="791"/>
                </a:lnTo>
                <a:lnTo>
                  <a:pt x="3351" y="827"/>
                </a:lnTo>
                <a:lnTo>
                  <a:pt x="3387" y="864"/>
                </a:lnTo>
                <a:lnTo>
                  <a:pt x="3421" y="901"/>
                </a:lnTo>
                <a:lnTo>
                  <a:pt x="3451" y="939"/>
                </a:lnTo>
                <a:lnTo>
                  <a:pt x="3479" y="978"/>
                </a:lnTo>
                <a:lnTo>
                  <a:pt x="3507" y="1017"/>
                </a:lnTo>
                <a:lnTo>
                  <a:pt x="3531" y="1057"/>
                </a:lnTo>
                <a:lnTo>
                  <a:pt x="3552" y="1097"/>
                </a:lnTo>
                <a:lnTo>
                  <a:pt x="3830" y="956"/>
                </a:lnTo>
                <a:lnTo>
                  <a:pt x="3830" y="956"/>
                </a:lnTo>
                <a:close/>
                <a:moveTo>
                  <a:pt x="1899" y="1182"/>
                </a:moveTo>
                <a:lnTo>
                  <a:pt x="1899" y="1182"/>
                </a:lnTo>
                <a:lnTo>
                  <a:pt x="1881" y="1182"/>
                </a:lnTo>
                <a:lnTo>
                  <a:pt x="1865" y="1181"/>
                </a:lnTo>
                <a:lnTo>
                  <a:pt x="1847" y="1179"/>
                </a:lnTo>
                <a:lnTo>
                  <a:pt x="1830" y="1175"/>
                </a:lnTo>
                <a:lnTo>
                  <a:pt x="1814" y="1171"/>
                </a:lnTo>
                <a:lnTo>
                  <a:pt x="1798" y="1167"/>
                </a:lnTo>
                <a:lnTo>
                  <a:pt x="1782" y="1162"/>
                </a:lnTo>
                <a:lnTo>
                  <a:pt x="1767" y="1156"/>
                </a:lnTo>
                <a:lnTo>
                  <a:pt x="1751" y="1149"/>
                </a:lnTo>
                <a:lnTo>
                  <a:pt x="1737" y="1140"/>
                </a:lnTo>
                <a:lnTo>
                  <a:pt x="1722" y="1133"/>
                </a:lnTo>
                <a:lnTo>
                  <a:pt x="1708" y="1124"/>
                </a:lnTo>
                <a:lnTo>
                  <a:pt x="1695" y="1114"/>
                </a:lnTo>
                <a:lnTo>
                  <a:pt x="1682" y="1104"/>
                </a:lnTo>
                <a:lnTo>
                  <a:pt x="1670" y="1094"/>
                </a:lnTo>
                <a:lnTo>
                  <a:pt x="1658" y="1082"/>
                </a:lnTo>
                <a:lnTo>
                  <a:pt x="1646" y="1070"/>
                </a:lnTo>
                <a:lnTo>
                  <a:pt x="1635" y="1058"/>
                </a:lnTo>
                <a:lnTo>
                  <a:pt x="1625" y="1045"/>
                </a:lnTo>
                <a:lnTo>
                  <a:pt x="1616" y="1031"/>
                </a:lnTo>
                <a:lnTo>
                  <a:pt x="1606" y="1017"/>
                </a:lnTo>
                <a:lnTo>
                  <a:pt x="1599" y="1003"/>
                </a:lnTo>
                <a:lnTo>
                  <a:pt x="1591" y="988"/>
                </a:lnTo>
                <a:lnTo>
                  <a:pt x="1583" y="973"/>
                </a:lnTo>
                <a:lnTo>
                  <a:pt x="1577" y="957"/>
                </a:lnTo>
                <a:lnTo>
                  <a:pt x="1573" y="942"/>
                </a:lnTo>
                <a:lnTo>
                  <a:pt x="1568" y="925"/>
                </a:lnTo>
                <a:lnTo>
                  <a:pt x="1564" y="909"/>
                </a:lnTo>
                <a:lnTo>
                  <a:pt x="1561" y="893"/>
                </a:lnTo>
                <a:lnTo>
                  <a:pt x="1558" y="875"/>
                </a:lnTo>
                <a:lnTo>
                  <a:pt x="1557" y="858"/>
                </a:lnTo>
                <a:lnTo>
                  <a:pt x="1557" y="840"/>
                </a:lnTo>
                <a:lnTo>
                  <a:pt x="1557" y="840"/>
                </a:lnTo>
                <a:lnTo>
                  <a:pt x="1557" y="822"/>
                </a:lnTo>
                <a:lnTo>
                  <a:pt x="1558" y="805"/>
                </a:lnTo>
                <a:lnTo>
                  <a:pt x="1561" y="787"/>
                </a:lnTo>
                <a:lnTo>
                  <a:pt x="1564" y="771"/>
                </a:lnTo>
                <a:lnTo>
                  <a:pt x="1568" y="755"/>
                </a:lnTo>
                <a:lnTo>
                  <a:pt x="1573" y="738"/>
                </a:lnTo>
                <a:lnTo>
                  <a:pt x="1577" y="723"/>
                </a:lnTo>
                <a:lnTo>
                  <a:pt x="1583" y="707"/>
                </a:lnTo>
                <a:lnTo>
                  <a:pt x="1591" y="692"/>
                </a:lnTo>
                <a:lnTo>
                  <a:pt x="1599" y="677"/>
                </a:lnTo>
                <a:lnTo>
                  <a:pt x="1606" y="663"/>
                </a:lnTo>
                <a:lnTo>
                  <a:pt x="1616" y="649"/>
                </a:lnTo>
                <a:lnTo>
                  <a:pt x="1625" y="635"/>
                </a:lnTo>
                <a:lnTo>
                  <a:pt x="1635" y="622"/>
                </a:lnTo>
                <a:lnTo>
                  <a:pt x="1646" y="610"/>
                </a:lnTo>
                <a:lnTo>
                  <a:pt x="1658" y="598"/>
                </a:lnTo>
                <a:lnTo>
                  <a:pt x="1670" y="586"/>
                </a:lnTo>
                <a:lnTo>
                  <a:pt x="1682" y="576"/>
                </a:lnTo>
                <a:lnTo>
                  <a:pt x="1695" y="566"/>
                </a:lnTo>
                <a:lnTo>
                  <a:pt x="1708" y="556"/>
                </a:lnTo>
                <a:lnTo>
                  <a:pt x="1722" y="547"/>
                </a:lnTo>
                <a:lnTo>
                  <a:pt x="1737" y="540"/>
                </a:lnTo>
                <a:lnTo>
                  <a:pt x="1751" y="531"/>
                </a:lnTo>
                <a:lnTo>
                  <a:pt x="1767" y="524"/>
                </a:lnTo>
                <a:lnTo>
                  <a:pt x="1782" y="518"/>
                </a:lnTo>
                <a:lnTo>
                  <a:pt x="1798" y="513"/>
                </a:lnTo>
                <a:lnTo>
                  <a:pt x="1814" y="509"/>
                </a:lnTo>
                <a:lnTo>
                  <a:pt x="1830" y="505"/>
                </a:lnTo>
                <a:lnTo>
                  <a:pt x="1847" y="501"/>
                </a:lnTo>
                <a:lnTo>
                  <a:pt x="1865" y="499"/>
                </a:lnTo>
                <a:lnTo>
                  <a:pt x="1881" y="498"/>
                </a:lnTo>
                <a:lnTo>
                  <a:pt x="1899" y="498"/>
                </a:lnTo>
                <a:lnTo>
                  <a:pt x="1899" y="498"/>
                </a:lnTo>
                <a:lnTo>
                  <a:pt x="1917" y="498"/>
                </a:lnTo>
                <a:lnTo>
                  <a:pt x="1934" y="499"/>
                </a:lnTo>
                <a:lnTo>
                  <a:pt x="1952" y="501"/>
                </a:lnTo>
                <a:lnTo>
                  <a:pt x="1969" y="505"/>
                </a:lnTo>
                <a:lnTo>
                  <a:pt x="1984" y="509"/>
                </a:lnTo>
                <a:lnTo>
                  <a:pt x="2001" y="513"/>
                </a:lnTo>
                <a:lnTo>
                  <a:pt x="2017" y="518"/>
                </a:lnTo>
                <a:lnTo>
                  <a:pt x="2032" y="524"/>
                </a:lnTo>
                <a:lnTo>
                  <a:pt x="2048" y="531"/>
                </a:lnTo>
                <a:lnTo>
                  <a:pt x="2062" y="540"/>
                </a:lnTo>
                <a:lnTo>
                  <a:pt x="2077" y="547"/>
                </a:lnTo>
                <a:lnTo>
                  <a:pt x="2091" y="556"/>
                </a:lnTo>
                <a:lnTo>
                  <a:pt x="2104" y="566"/>
                </a:lnTo>
                <a:lnTo>
                  <a:pt x="2117" y="576"/>
                </a:lnTo>
                <a:lnTo>
                  <a:pt x="2129" y="586"/>
                </a:lnTo>
                <a:lnTo>
                  <a:pt x="2141" y="598"/>
                </a:lnTo>
                <a:lnTo>
                  <a:pt x="2153" y="610"/>
                </a:lnTo>
                <a:lnTo>
                  <a:pt x="2164" y="622"/>
                </a:lnTo>
                <a:lnTo>
                  <a:pt x="2174" y="635"/>
                </a:lnTo>
                <a:lnTo>
                  <a:pt x="2183" y="649"/>
                </a:lnTo>
                <a:lnTo>
                  <a:pt x="2193" y="663"/>
                </a:lnTo>
                <a:lnTo>
                  <a:pt x="2200" y="677"/>
                </a:lnTo>
                <a:lnTo>
                  <a:pt x="2208" y="692"/>
                </a:lnTo>
                <a:lnTo>
                  <a:pt x="2214" y="707"/>
                </a:lnTo>
                <a:lnTo>
                  <a:pt x="2221" y="723"/>
                </a:lnTo>
                <a:lnTo>
                  <a:pt x="2226" y="738"/>
                </a:lnTo>
                <a:lnTo>
                  <a:pt x="2231" y="755"/>
                </a:lnTo>
                <a:lnTo>
                  <a:pt x="2235" y="771"/>
                </a:lnTo>
                <a:lnTo>
                  <a:pt x="2238" y="787"/>
                </a:lnTo>
                <a:lnTo>
                  <a:pt x="2241" y="805"/>
                </a:lnTo>
                <a:lnTo>
                  <a:pt x="2242" y="822"/>
                </a:lnTo>
                <a:lnTo>
                  <a:pt x="2242" y="840"/>
                </a:lnTo>
                <a:lnTo>
                  <a:pt x="2242" y="840"/>
                </a:lnTo>
                <a:lnTo>
                  <a:pt x="2242" y="858"/>
                </a:lnTo>
                <a:lnTo>
                  <a:pt x="2241" y="875"/>
                </a:lnTo>
                <a:lnTo>
                  <a:pt x="2238" y="893"/>
                </a:lnTo>
                <a:lnTo>
                  <a:pt x="2235" y="909"/>
                </a:lnTo>
                <a:lnTo>
                  <a:pt x="2231" y="925"/>
                </a:lnTo>
                <a:lnTo>
                  <a:pt x="2226" y="942"/>
                </a:lnTo>
                <a:lnTo>
                  <a:pt x="2221" y="957"/>
                </a:lnTo>
                <a:lnTo>
                  <a:pt x="2214" y="973"/>
                </a:lnTo>
                <a:lnTo>
                  <a:pt x="2208" y="988"/>
                </a:lnTo>
                <a:lnTo>
                  <a:pt x="2200" y="1003"/>
                </a:lnTo>
                <a:lnTo>
                  <a:pt x="2193" y="1017"/>
                </a:lnTo>
                <a:lnTo>
                  <a:pt x="2183" y="1031"/>
                </a:lnTo>
                <a:lnTo>
                  <a:pt x="2174" y="1045"/>
                </a:lnTo>
                <a:lnTo>
                  <a:pt x="2164" y="1058"/>
                </a:lnTo>
                <a:lnTo>
                  <a:pt x="2153" y="1070"/>
                </a:lnTo>
                <a:lnTo>
                  <a:pt x="2141" y="1082"/>
                </a:lnTo>
                <a:lnTo>
                  <a:pt x="2129" y="1094"/>
                </a:lnTo>
                <a:lnTo>
                  <a:pt x="2117" y="1104"/>
                </a:lnTo>
                <a:lnTo>
                  <a:pt x="2104" y="1114"/>
                </a:lnTo>
                <a:lnTo>
                  <a:pt x="2091" y="1124"/>
                </a:lnTo>
                <a:lnTo>
                  <a:pt x="2077" y="1133"/>
                </a:lnTo>
                <a:lnTo>
                  <a:pt x="2062" y="1140"/>
                </a:lnTo>
                <a:lnTo>
                  <a:pt x="2048" y="1149"/>
                </a:lnTo>
                <a:lnTo>
                  <a:pt x="2032" y="1156"/>
                </a:lnTo>
                <a:lnTo>
                  <a:pt x="2017" y="1162"/>
                </a:lnTo>
                <a:lnTo>
                  <a:pt x="2001" y="1167"/>
                </a:lnTo>
                <a:lnTo>
                  <a:pt x="1984" y="1171"/>
                </a:lnTo>
                <a:lnTo>
                  <a:pt x="1969" y="1175"/>
                </a:lnTo>
                <a:lnTo>
                  <a:pt x="1952" y="1179"/>
                </a:lnTo>
                <a:lnTo>
                  <a:pt x="1934" y="1181"/>
                </a:lnTo>
                <a:lnTo>
                  <a:pt x="1917" y="1182"/>
                </a:lnTo>
                <a:lnTo>
                  <a:pt x="1899" y="1182"/>
                </a:lnTo>
                <a:lnTo>
                  <a:pt x="1899" y="1182"/>
                </a:lnTo>
                <a:close/>
              </a:path>
            </a:pathLst>
          </a:custGeom>
          <a:noFill/>
          <a:ln w="9525">
            <a:solidFill>
              <a:srgbClr val="FFFFFF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11" name="Rectangle 70"/>
          <p:cNvSpPr>
            <a:spLocks noChangeArrowheads="1"/>
          </p:cNvSpPr>
          <p:nvPr/>
        </p:nvSpPr>
        <p:spPr bwMode="auto">
          <a:xfrm>
            <a:off x="3584056" y="1432999"/>
            <a:ext cx="2511944" cy="1037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288F93"/>
                </a:solidFill>
                <a:latin typeface="Arial"/>
                <a:cs typeface="Arial"/>
              </a:rPr>
              <a:t>Poor Clinical Practices</a:t>
            </a:r>
          </a:p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1050" dirty="0">
                <a:solidFill>
                  <a:srgbClr val="6C6C6C"/>
                </a:solidFill>
                <a:latin typeface="Arial"/>
                <a:cs typeface="Arial"/>
              </a:rPr>
              <a:t>Place your words here. </a:t>
            </a:r>
          </a:p>
        </p:txBody>
      </p:sp>
      <p:sp>
        <p:nvSpPr>
          <p:cNvPr id="144" name="Oval 1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4121687" y="2727945"/>
            <a:ext cx="836746" cy="836744"/>
          </a:xfrm>
          <a:prstGeom prst="ellipse">
            <a:avLst/>
          </a:prstGeom>
          <a:gradFill flip="none" rotWithShape="1">
            <a:gsLst>
              <a:gs pos="0">
                <a:srgbClr val="2CBCC8"/>
              </a:gs>
              <a:gs pos="100000">
                <a:srgbClr val="288889"/>
              </a:gs>
            </a:gsLst>
            <a:lin ang="27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ts val="2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45" name="Group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>
            <a:off x="4370489" y="2740017"/>
            <a:ext cx="329085" cy="640253"/>
            <a:chOff x="2608038" y="5041507"/>
            <a:chExt cx="554039" cy="1077911"/>
          </a:xfrm>
          <a:noFill/>
        </p:grpSpPr>
        <p:sp>
          <p:nvSpPr>
            <p:cNvPr id="190" name="Freeform 24"/>
            <p:cNvSpPr>
              <a:spLocks/>
            </p:cNvSpPr>
            <p:nvPr/>
          </p:nvSpPr>
          <p:spPr bwMode="auto">
            <a:xfrm rot="5400000">
              <a:off x="2346102" y="5303443"/>
              <a:ext cx="1077911" cy="554039"/>
            </a:xfrm>
            <a:custGeom>
              <a:avLst/>
              <a:gdLst>
                <a:gd name="T0" fmla="*/ 185 w 185"/>
                <a:gd name="T1" fmla="*/ 89 h 95"/>
                <a:gd name="T2" fmla="*/ 157 w 185"/>
                <a:gd name="T3" fmla="*/ 26 h 95"/>
                <a:gd name="T4" fmla="*/ 93 w 185"/>
                <a:gd name="T5" fmla="*/ 0 h 95"/>
                <a:gd name="T6" fmla="*/ 29 w 185"/>
                <a:gd name="T7" fmla="*/ 26 h 95"/>
                <a:gd name="T8" fmla="*/ 1 w 185"/>
                <a:gd name="T9" fmla="*/ 89 h 95"/>
                <a:gd name="T10" fmla="*/ 0 w 185"/>
                <a:gd name="T11" fmla="*/ 94 h 95"/>
                <a:gd name="T12" fmla="*/ 20 w 185"/>
                <a:gd name="T13" fmla="*/ 95 h 95"/>
                <a:gd name="T14" fmla="*/ 20 w 185"/>
                <a:gd name="T15" fmla="*/ 90 h 95"/>
                <a:gd name="T16" fmla="*/ 93 w 185"/>
                <a:gd name="T17" fmla="*/ 20 h 95"/>
                <a:gd name="T18" fmla="*/ 166 w 185"/>
                <a:gd name="T19" fmla="*/ 90 h 95"/>
                <a:gd name="T20" fmla="*/ 166 w 185"/>
                <a:gd name="T21" fmla="*/ 95 h 95"/>
                <a:gd name="T22" fmla="*/ 185 w 185"/>
                <a:gd name="T23" fmla="*/ 94 h 95"/>
                <a:gd name="T24" fmla="*/ 185 w 185"/>
                <a:gd name="T25" fmla="*/ 8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95">
                  <a:moveTo>
                    <a:pt x="185" y="89"/>
                  </a:moveTo>
                  <a:cubicBezTo>
                    <a:pt x="184" y="65"/>
                    <a:pt x="174" y="43"/>
                    <a:pt x="157" y="26"/>
                  </a:cubicBezTo>
                  <a:cubicBezTo>
                    <a:pt x="140" y="9"/>
                    <a:pt x="117" y="0"/>
                    <a:pt x="93" y="0"/>
                  </a:cubicBezTo>
                  <a:cubicBezTo>
                    <a:pt x="69" y="0"/>
                    <a:pt x="46" y="9"/>
                    <a:pt x="29" y="26"/>
                  </a:cubicBezTo>
                  <a:cubicBezTo>
                    <a:pt x="12" y="43"/>
                    <a:pt x="2" y="65"/>
                    <a:pt x="1" y="8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50"/>
                    <a:pt x="54" y="20"/>
                    <a:pt x="93" y="20"/>
                  </a:cubicBezTo>
                  <a:cubicBezTo>
                    <a:pt x="132" y="20"/>
                    <a:pt x="164" y="50"/>
                    <a:pt x="166" y="90"/>
                  </a:cubicBezTo>
                  <a:cubicBezTo>
                    <a:pt x="166" y="95"/>
                    <a:pt x="166" y="95"/>
                    <a:pt x="166" y="95"/>
                  </a:cubicBezTo>
                  <a:cubicBezTo>
                    <a:pt x="185" y="94"/>
                    <a:pt x="185" y="94"/>
                    <a:pt x="185" y="94"/>
                  </a:cubicBezTo>
                  <a:lnTo>
                    <a:pt x="185" y="8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25"/>
            <p:cNvSpPr>
              <a:spLocks/>
            </p:cNvSpPr>
            <p:nvPr/>
          </p:nvSpPr>
          <p:spPr bwMode="auto">
            <a:xfrm rot="5400000">
              <a:off x="2789011" y="5466949"/>
              <a:ext cx="157163" cy="390525"/>
            </a:xfrm>
            <a:custGeom>
              <a:avLst/>
              <a:gdLst>
                <a:gd name="T0" fmla="*/ 19 w 27"/>
                <a:gd name="T1" fmla="*/ 50 h 67"/>
                <a:gd name="T2" fmla="*/ 1 w 27"/>
                <a:gd name="T3" fmla="*/ 0 h 67"/>
                <a:gd name="T4" fmla="*/ 0 w 27"/>
                <a:gd name="T5" fmla="*/ 0 h 67"/>
                <a:gd name="T6" fmla="*/ 12 w 27"/>
                <a:gd name="T7" fmla="*/ 52 h 67"/>
                <a:gd name="T8" fmla="*/ 9 w 27"/>
                <a:gd name="T9" fmla="*/ 59 h 67"/>
                <a:gd name="T10" fmla="*/ 18 w 27"/>
                <a:gd name="T11" fmla="*/ 67 h 67"/>
                <a:gd name="T12" fmla="*/ 27 w 27"/>
                <a:gd name="T13" fmla="*/ 59 h 67"/>
                <a:gd name="T14" fmla="*/ 19 w 27"/>
                <a:gd name="T15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7">
                  <a:moveTo>
                    <a:pt x="19" y="5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0" y="53"/>
                    <a:pt x="9" y="56"/>
                    <a:pt x="9" y="59"/>
                  </a:cubicBezTo>
                  <a:cubicBezTo>
                    <a:pt x="9" y="63"/>
                    <a:pt x="13" y="67"/>
                    <a:pt x="18" y="67"/>
                  </a:cubicBezTo>
                  <a:cubicBezTo>
                    <a:pt x="23" y="67"/>
                    <a:pt x="27" y="63"/>
                    <a:pt x="27" y="59"/>
                  </a:cubicBezTo>
                  <a:cubicBezTo>
                    <a:pt x="27" y="54"/>
                    <a:pt x="24" y="51"/>
                    <a:pt x="19" y="50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0" name="Rectangle 70"/>
          <p:cNvSpPr>
            <a:spLocks noChangeArrowheads="1"/>
          </p:cNvSpPr>
          <p:nvPr/>
        </p:nvSpPr>
        <p:spPr bwMode="auto">
          <a:xfrm>
            <a:off x="5278756" y="2171426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459D49"/>
                </a:solidFill>
                <a:latin typeface="Arial"/>
                <a:cs typeface="Arial"/>
              </a:rPr>
              <a:t>Data Integrity</a:t>
            </a:r>
          </a:p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1050" dirty="0">
                <a:solidFill>
                  <a:srgbClr val="6C6C6C"/>
                </a:solidFill>
                <a:latin typeface="Arial"/>
                <a:cs typeface="Arial"/>
              </a:rPr>
              <a:t>Place your content here. </a:t>
            </a:r>
          </a:p>
        </p:txBody>
      </p:sp>
      <p:sp>
        <p:nvSpPr>
          <p:cNvPr id="146" name="Oval 1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5125481" y="3519753"/>
            <a:ext cx="836746" cy="836744"/>
          </a:xfrm>
          <a:prstGeom prst="ellipse">
            <a:avLst/>
          </a:prstGeom>
          <a:gradFill flip="none" rotWithShape="1">
            <a:gsLst>
              <a:gs pos="0">
                <a:srgbClr val="4AC654"/>
              </a:gs>
              <a:gs pos="100000">
                <a:srgbClr val="459D49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47" name="Group 1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79248" y="3695742"/>
            <a:ext cx="528312" cy="422650"/>
            <a:chOff x="4276165" y="1800411"/>
            <a:chExt cx="516379" cy="442259"/>
          </a:xfrm>
          <a:noFill/>
          <a:effectLst/>
        </p:grpSpPr>
        <p:sp>
          <p:nvSpPr>
            <p:cNvPr id="178" name="Rectangle 325"/>
            <p:cNvSpPr>
              <a:spLocks noChangeArrowheads="1"/>
            </p:cNvSpPr>
            <p:nvPr/>
          </p:nvSpPr>
          <p:spPr bwMode="auto">
            <a:xfrm>
              <a:off x="4276165" y="1928888"/>
              <a:ext cx="66710" cy="261896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Rectangle 326"/>
            <p:cNvSpPr>
              <a:spLocks noChangeArrowheads="1"/>
            </p:cNvSpPr>
            <p:nvPr/>
          </p:nvSpPr>
          <p:spPr bwMode="auto">
            <a:xfrm>
              <a:off x="4276165" y="2215491"/>
              <a:ext cx="66710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Rectangle 327"/>
            <p:cNvSpPr>
              <a:spLocks noChangeArrowheads="1"/>
            </p:cNvSpPr>
            <p:nvPr/>
          </p:nvSpPr>
          <p:spPr bwMode="auto">
            <a:xfrm>
              <a:off x="4367581" y="1800411"/>
              <a:ext cx="64239" cy="390373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Rectangle 328"/>
            <p:cNvSpPr>
              <a:spLocks noChangeArrowheads="1"/>
            </p:cNvSpPr>
            <p:nvPr/>
          </p:nvSpPr>
          <p:spPr bwMode="auto">
            <a:xfrm>
              <a:off x="4367581" y="2215491"/>
              <a:ext cx="64239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Rectangle 329"/>
            <p:cNvSpPr>
              <a:spLocks noChangeArrowheads="1"/>
            </p:cNvSpPr>
            <p:nvPr/>
          </p:nvSpPr>
          <p:spPr bwMode="auto">
            <a:xfrm>
              <a:off x="4456527" y="1862180"/>
              <a:ext cx="66710" cy="328606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Rectangle 330"/>
            <p:cNvSpPr>
              <a:spLocks noChangeArrowheads="1"/>
            </p:cNvSpPr>
            <p:nvPr/>
          </p:nvSpPr>
          <p:spPr bwMode="auto">
            <a:xfrm>
              <a:off x="4456527" y="2215491"/>
              <a:ext cx="66710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Rectangle 331"/>
            <p:cNvSpPr>
              <a:spLocks noChangeArrowheads="1"/>
            </p:cNvSpPr>
            <p:nvPr/>
          </p:nvSpPr>
          <p:spPr bwMode="auto">
            <a:xfrm>
              <a:off x="4547944" y="1965950"/>
              <a:ext cx="64239" cy="224836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Rectangle 332"/>
            <p:cNvSpPr>
              <a:spLocks noChangeArrowheads="1"/>
            </p:cNvSpPr>
            <p:nvPr/>
          </p:nvSpPr>
          <p:spPr bwMode="auto">
            <a:xfrm>
              <a:off x="4547944" y="2215491"/>
              <a:ext cx="64239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Rectangle 333"/>
            <p:cNvSpPr>
              <a:spLocks noChangeArrowheads="1"/>
            </p:cNvSpPr>
            <p:nvPr/>
          </p:nvSpPr>
          <p:spPr bwMode="auto">
            <a:xfrm>
              <a:off x="4639360" y="2045013"/>
              <a:ext cx="64239" cy="148243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Rectangle 334"/>
            <p:cNvSpPr>
              <a:spLocks noChangeArrowheads="1"/>
            </p:cNvSpPr>
            <p:nvPr/>
          </p:nvSpPr>
          <p:spPr bwMode="auto">
            <a:xfrm>
              <a:off x="4639360" y="2215491"/>
              <a:ext cx="64239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Rectangle 335"/>
            <p:cNvSpPr>
              <a:spLocks noChangeArrowheads="1"/>
            </p:cNvSpPr>
            <p:nvPr/>
          </p:nvSpPr>
          <p:spPr bwMode="auto">
            <a:xfrm>
              <a:off x="4728305" y="1884415"/>
              <a:ext cx="64239" cy="30389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Rectangle 336"/>
            <p:cNvSpPr>
              <a:spLocks noChangeArrowheads="1"/>
            </p:cNvSpPr>
            <p:nvPr/>
          </p:nvSpPr>
          <p:spPr bwMode="auto">
            <a:xfrm>
              <a:off x="4728305" y="2215491"/>
              <a:ext cx="64239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9" name="Rectangle 70"/>
          <p:cNvSpPr>
            <a:spLocks noChangeArrowheads="1"/>
          </p:cNvSpPr>
          <p:nvPr/>
        </p:nvSpPr>
        <p:spPr bwMode="auto">
          <a:xfrm>
            <a:off x="2930925" y="5253872"/>
            <a:ext cx="3025336" cy="109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2800" b="1" dirty="0">
                <a:solidFill>
                  <a:srgbClr val="DBC700"/>
                </a:solidFill>
                <a:latin typeface="Arial"/>
                <a:cs typeface="Arial"/>
              </a:rPr>
              <a:t>Medical Device</a:t>
            </a:r>
          </a:p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1050" dirty="0">
                <a:solidFill>
                  <a:srgbClr val="6C6C6C"/>
                </a:solidFill>
                <a:latin typeface="Arial"/>
                <a:cs typeface="Arial"/>
              </a:rPr>
              <a:t>Place additional content here. </a:t>
            </a:r>
          </a:p>
        </p:txBody>
      </p:sp>
      <p:sp>
        <p:nvSpPr>
          <p:cNvPr id="136" name="Oval 1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5783690" y="4501759"/>
            <a:ext cx="882691" cy="882690"/>
          </a:xfrm>
          <a:prstGeom prst="ellipse">
            <a:avLst/>
          </a:prstGeom>
          <a:gradFill flip="none" rotWithShape="1">
            <a:gsLst>
              <a:gs pos="0">
                <a:srgbClr val="F2EE00"/>
              </a:gs>
              <a:gs pos="100000">
                <a:srgbClr val="DBC700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39" name="Group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5958518" y="4659367"/>
            <a:ext cx="522959" cy="549363"/>
            <a:chOff x="7283825" y="1765532"/>
            <a:chExt cx="457200" cy="480283"/>
          </a:xfrm>
          <a:noFill/>
          <a:effectLst/>
        </p:grpSpPr>
        <p:sp>
          <p:nvSpPr>
            <p:cNvPr id="192" name="Freeform 34"/>
            <p:cNvSpPr>
              <a:spLocks/>
            </p:cNvSpPr>
            <p:nvPr/>
          </p:nvSpPr>
          <p:spPr bwMode="auto">
            <a:xfrm>
              <a:off x="7283825" y="1765532"/>
              <a:ext cx="207581" cy="218147"/>
            </a:xfrm>
            <a:custGeom>
              <a:avLst/>
              <a:gdLst/>
              <a:ahLst/>
              <a:cxnLst>
                <a:cxn ang="0">
                  <a:pos x="668" y="702"/>
                </a:cxn>
                <a:cxn ang="0">
                  <a:pos x="0" y="484"/>
                </a:cxn>
                <a:cxn ang="0">
                  <a:pos x="0" y="484"/>
                </a:cxn>
                <a:cxn ang="0">
                  <a:pos x="10" y="458"/>
                </a:cxn>
                <a:cxn ang="0">
                  <a:pos x="20" y="431"/>
                </a:cxn>
                <a:cxn ang="0">
                  <a:pos x="31" y="404"/>
                </a:cxn>
                <a:cxn ang="0">
                  <a:pos x="43" y="379"/>
                </a:cxn>
                <a:cxn ang="0">
                  <a:pos x="57" y="355"/>
                </a:cxn>
                <a:cxn ang="0">
                  <a:pos x="71" y="330"/>
                </a:cxn>
                <a:cxn ang="0">
                  <a:pos x="86" y="307"/>
                </a:cxn>
                <a:cxn ang="0">
                  <a:pos x="101" y="285"/>
                </a:cxn>
                <a:cxn ang="0">
                  <a:pos x="118" y="263"/>
                </a:cxn>
                <a:cxn ang="0">
                  <a:pos x="135" y="241"/>
                </a:cxn>
                <a:cxn ang="0">
                  <a:pos x="153" y="222"/>
                </a:cxn>
                <a:cxn ang="0">
                  <a:pos x="171" y="202"/>
                </a:cxn>
                <a:cxn ang="0">
                  <a:pos x="191" y="183"/>
                </a:cxn>
                <a:cxn ang="0">
                  <a:pos x="212" y="166"/>
                </a:cxn>
                <a:cxn ang="0">
                  <a:pos x="233" y="147"/>
                </a:cxn>
                <a:cxn ang="0">
                  <a:pos x="254" y="132"/>
                </a:cxn>
                <a:cxn ang="0">
                  <a:pos x="276" y="117"/>
                </a:cxn>
                <a:cxn ang="0">
                  <a:pos x="299" y="101"/>
                </a:cxn>
                <a:cxn ang="0">
                  <a:pos x="321" y="89"/>
                </a:cxn>
                <a:cxn ang="0">
                  <a:pos x="345" y="76"/>
                </a:cxn>
                <a:cxn ang="0">
                  <a:pos x="370" y="63"/>
                </a:cxn>
                <a:cxn ang="0">
                  <a:pos x="394" y="53"/>
                </a:cxn>
                <a:cxn ang="0">
                  <a:pos x="421" y="44"/>
                </a:cxn>
                <a:cxn ang="0">
                  <a:pos x="446" y="34"/>
                </a:cxn>
                <a:cxn ang="0">
                  <a:pos x="473" y="27"/>
                </a:cxn>
                <a:cxn ang="0">
                  <a:pos x="500" y="20"/>
                </a:cxn>
                <a:cxn ang="0">
                  <a:pos x="526" y="13"/>
                </a:cxn>
                <a:cxn ang="0">
                  <a:pos x="554" y="9"/>
                </a:cxn>
                <a:cxn ang="0">
                  <a:pos x="582" y="4"/>
                </a:cxn>
                <a:cxn ang="0">
                  <a:pos x="611" y="2"/>
                </a:cxn>
                <a:cxn ang="0">
                  <a:pos x="639" y="0"/>
                </a:cxn>
                <a:cxn ang="0">
                  <a:pos x="668" y="0"/>
                </a:cxn>
                <a:cxn ang="0">
                  <a:pos x="668" y="702"/>
                </a:cxn>
              </a:cxnLst>
              <a:rect l="0" t="0" r="r" b="b"/>
              <a:pathLst>
                <a:path w="668" h="702">
                  <a:moveTo>
                    <a:pt x="668" y="702"/>
                  </a:moveTo>
                  <a:lnTo>
                    <a:pt x="0" y="484"/>
                  </a:lnTo>
                  <a:lnTo>
                    <a:pt x="0" y="484"/>
                  </a:lnTo>
                  <a:lnTo>
                    <a:pt x="10" y="458"/>
                  </a:lnTo>
                  <a:lnTo>
                    <a:pt x="20" y="431"/>
                  </a:lnTo>
                  <a:lnTo>
                    <a:pt x="31" y="404"/>
                  </a:lnTo>
                  <a:lnTo>
                    <a:pt x="43" y="379"/>
                  </a:lnTo>
                  <a:lnTo>
                    <a:pt x="57" y="355"/>
                  </a:lnTo>
                  <a:lnTo>
                    <a:pt x="71" y="330"/>
                  </a:lnTo>
                  <a:lnTo>
                    <a:pt x="86" y="307"/>
                  </a:lnTo>
                  <a:lnTo>
                    <a:pt x="101" y="285"/>
                  </a:lnTo>
                  <a:lnTo>
                    <a:pt x="118" y="263"/>
                  </a:lnTo>
                  <a:lnTo>
                    <a:pt x="135" y="241"/>
                  </a:lnTo>
                  <a:lnTo>
                    <a:pt x="153" y="222"/>
                  </a:lnTo>
                  <a:lnTo>
                    <a:pt x="171" y="202"/>
                  </a:lnTo>
                  <a:lnTo>
                    <a:pt x="191" y="183"/>
                  </a:lnTo>
                  <a:lnTo>
                    <a:pt x="212" y="166"/>
                  </a:lnTo>
                  <a:lnTo>
                    <a:pt x="233" y="147"/>
                  </a:lnTo>
                  <a:lnTo>
                    <a:pt x="254" y="132"/>
                  </a:lnTo>
                  <a:lnTo>
                    <a:pt x="276" y="117"/>
                  </a:lnTo>
                  <a:lnTo>
                    <a:pt x="299" y="101"/>
                  </a:lnTo>
                  <a:lnTo>
                    <a:pt x="321" y="89"/>
                  </a:lnTo>
                  <a:lnTo>
                    <a:pt x="345" y="76"/>
                  </a:lnTo>
                  <a:lnTo>
                    <a:pt x="370" y="63"/>
                  </a:lnTo>
                  <a:lnTo>
                    <a:pt x="394" y="53"/>
                  </a:lnTo>
                  <a:lnTo>
                    <a:pt x="421" y="44"/>
                  </a:lnTo>
                  <a:lnTo>
                    <a:pt x="446" y="34"/>
                  </a:lnTo>
                  <a:lnTo>
                    <a:pt x="473" y="27"/>
                  </a:lnTo>
                  <a:lnTo>
                    <a:pt x="500" y="20"/>
                  </a:lnTo>
                  <a:lnTo>
                    <a:pt x="526" y="13"/>
                  </a:lnTo>
                  <a:lnTo>
                    <a:pt x="554" y="9"/>
                  </a:lnTo>
                  <a:lnTo>
                    <a:pt x="582" y="4"/>
                  </a:lnTo>
                  <a:lnTo>
                    <a:pt x="611" y="2"/>
                  </a:lnTo>
                  <a:lnTo>
                    <a:pt x="639" y="0"/>
                  </a:lnTo>
                  <a:lnTo>
                    <a:pt x="668" y="0"/>
                  </a:lnTo>
                  <a:lnTo>
                    <a:pt x="668" y="7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35"/>
            <p:cNvSpPr>
              <a:spLocks/>
            </p:cNvSpPr>
            <p:nvPr/>
          </p:nvSpPr>
          <p:spPr bwMode="auto">
            <a:xfrm>
              <a:off x="7304732" y="1809832"/>
              <a:ext cx="436293" cy="435983"/>
            </a:xfrm>
            <a:custGeom>
              <a:avLst/>
              <a:gdLst/>
              <a:ahLst/>
              <a:cxnLst>
                <a:cxn ang="0">
                  <a:pos x="702" y="0"/>
                </a:cxn>
                <a:cxn ang="0">
                  <a:pos x="739" y="0"/>
                </a:cxn>
                <a:cxn ang="0">
                  <a:pos x="809" y="7"/>
                </a:cxn>
                <a:cxn ang="0">
                  <a:pos x="878" y="21"/>
                </a:cxn>
                <a:cxn ang="0">
                  <a:pos x="944" y="42"/>
                </a:cxn>
                <a:cxn ang="0">
                  <a:pos x="1007" y="68"/>
                </a:cxn>
                <a:cxn ang="0">
                  <a:pos x="1067" y="101"/>
                </a:cxn>
                <a:cxn ang="0">
                  <a:pos x="1122" y="139"/>
                </a:cxn>
                <a:cxn ang="0">
                  <a:pos x="1175" y="181"/>
                </a:cxn>
                <a:cxn ang="0">
                  <a:pos x="1221" y="228"/>
                </a:cxn>
                <a:cxn ang="0">
                  <a:pos x="1265" y="280"/>
                </a:cxn>
                <a:cxn ang="0">
                  <a:pos x="1303" y="336"/>
                </a:cxn>
                <a:cxn ang="0">
                  <a:pos x="1335" y="397"/>
                </a:cxn>
                <a:cxn ang="0">
                  <a:pos x="1362" y="460"/>
                </a:cxn>
                <a:cxn ang="0">
                  <a:pos x="1383" y="526"/>
                </a:cxn>
                <a:cxn ang="0">
                  <a:pos x="1397" y="595"/>
                </a:cxn>
                <a:cxn ang="0">
                  <a:pos x="1404" y="665"/>
                </a:cxn>
                <a:cxn ang="0">
                  <a:pos x="1404" y="701"/>
                </a:cxn>
                <a:cxn ang="0">
                  <a:pos x="1401" y="773"/>
                </a:cxn>
                <a:cxn ang="0">
                  <a:pos x="1390" y="843"/>
                </a:cxn>
                <a:cxn ang="0">
                  <a:pos x="1373" y="909"/>
                </a:cxn>
                <a:cxn ang="0">
                  <a:pos x="1349" y="973"/>
                </a:cxn>
                <a:cxn ang="0">
                  <a:pos x="1320" y="1035"/>
                </a:cxn>
                <a:cxn ang="0">
                  <a:pos x="1285" y="1093"/>
                </a:cxn>
                <a:cxn ang="0">
                  <a:pos x="1244" y="1147"/>
                </a:cxn>
                <a:cxn ang="0">
                  <a:pos x="1199" y="1197"/>
                </a:cxn>
                <a:cxn ang="0">
                  <a:pos x="1148" y="1243"/>
                </a:cxn>
                <a:cxn ang="0">
                  <a:pos x="1095" y="1284"/>
                </a:cxn>
                <a:cxn ang="0">
                  <a:pos x="1038" y="1319"/>
                </a:cxn>
                <a:cxn ang="0">
                  <a:pos x="976" y="1348"/>
                </a:cxn>
                <a:cxn ang="0">
                  <a:pos x="911" y="1371"/>
                </a:cxn>
                <a:cxn ang="0">
                  <a:pos x="844" y="1389"/>
                </a:cxn>
                <a:cxn ang="0">
                  <a:pos x="774" y="1399"/>
                </a:cxn>
                <a:cxn ang="0">
                  <a:pos x="702" y="1403"/>
                </a:cxn>
                <a:cxn ang="0">
                  <a:pos x="666" y="1401"/>
                </a:cxn>
                <a:cxn ang="0">
                  <a:pos x="595" y="1394"/>
                </a:cxn>
                <a:cxn ang="0">
                  <a:pos x="527" y="1380"/>
                </a:cxn>
                <a:cxn ang="0">
                  <a:pos x="461" y="1361"/>
                </a:cxn>
                <a:cxn ang="0">
                  <a:pos x="397" y="1334"/>
                </a:cxn>
                <a:cxn ang="0">
                  <a:pos x="338" y="1302"/>
                </a:cxn>
                <a:cxn ang="0">
                  <a:pos x="282" y="1264"/>
                </a:cxn>
                <a:cxn ang="0">
                  <a:pos x="230" y="1220"/>
                </a:cxn>
                <a:cxn ang="0">
                  <a:pos x="183" y="1173"/>
                </a:cxn>
                <a:cxn ang="0">
                  <a:pos x="139" y="1121"/>
                </a:cxn>
                <a:cxn ang="0">
                  <a:pos x="101" y="1065"/>
                </a:cxn>
                <a:cxn ang="0">
                  <a:pos x="69" y="1006"/>
                </a:cxn>
                <a:cxn ang="0">
                  <a:pos x="42" y="943"/>
                </a:cxn>
                <a:cxn ang="0">
                  <a:pos x="23" y="877"/>
                </a:cxn>
                <a:cxn ang="0">
                  <a:pos x="9" y="808"/>
                </a:cxn>
                <a:cxn ang="0">
                  <a:pos x="2" y="736"/>
                </a:cxn>
                <a:cxn ang="0">
                  <a:pos x="0" y="701"/>
                </a:cxn>
                <a:cxn ang="0">
                  <a:pos x="2" y="645"/>
                </a:cxn>
                <a:cxn ang="0">
                  <a:pos x="9" y="590"/>
                </a:cxn>
                <a:cxn ang="0">
                  <a:pos x="18" y="538"/>
                </a:cxn>
                <a:cxn ang="0">
                  <a:pos x="34" y="484"/>
                </a:cxn>
              </a:cxnLst>
              <a:rect l="0" t="0" r="r" b="b"/>
              <a:pathLst>
                <a:path w="1404" h="1403">
                  <a:moveTo>
                    <a:pt x="702" y="701"/>
                  </a:moveTo>
                  <a:lnTo>
                    <a:pt x="702" y="0"/>
                  </a:lnTo>
                  <a:lnTo>
                    <a:pt x="702" y="0"/>
                  </a:lnTo>
                  <a:lnTo>
                    <a:pt x="739" y="0"/>
                  </a:lnTo>
                  <a:lnTo>
                    <a:pt x="774" y="2"/>
                  </a:lnTo>
                  <a:lnTo>
                    <a:pt x="809" y="7"/>
                  </a:lnTo>
                  <a:lnTo>
                    <a:pt x="844" y="14"/>
                  </a:lnTo>
                  <a:lnTo>
                    <a:pt x="878" y="21"/>
                  </a:lnTo>
                  <a:lnTo>
                    <a:pt x="911" y="30"/>
                  </a:lnTo>
                  <a:lnTo>
                    <a:pt x="944" y="42"/>
                  </a:lnTo>
                  <a:lnTo>
                    <a:pt x="976" y="54"/>
                  </a:lnTo>
                  <a:lnTo>
                    <a:pt x="1007" y="68"/>
                  </a:lnTo>
                  <a:lnTo>
                    <a:pt x="1038" y="84"/>
                  </a:lnTo>
                  <a:lnTo>
                    <a:pt x="1067" y="101"/>
                  </a:lnTo>
                  <a:lnTo>
                    <a:pt x="1095" y="119"/>
                  </a:lnTo>
                  <a:lnTo>
                    <a:pt x="1122" y="139"/>
                  </a:lnTo>
                  <a:lnTo>
                    <a:pt x="1148" y="160"/>
                  </a:lnTo>
                  <a:lnTo>
                    <a:pt x="1175" y="181"/>
                  </a:lnTo>
                  <a:lnTo>
                    <a:pt x="1199" y="204"/>
                  </a:lnTo>
                  <a:lnTo>
                    <a:pt x="1221" y="228"/>
                  </a:lnTo>
                  <a:lnTo>
                    <a:pt x="1244" y="255"/>
                  </a:lnTo>
                  <a:lnTo>
                    <a:pt x="1265" y="280"/>
                  </a:lnTo>
                  <a:lnTo>
                    <a:pt x="1285" y="308"/>
                  </a:lnTo>
                  <a:lnTo>
                    <a:pt x="1303" y="336"/>
                  </a:lnTo>
                  <a:lnTo>
                    <a:pt x="1320" y="366"/>
                  </a:lnTo>
                  <a:lnTo>
                    <a:pt x="1335" y="397"/>
                  </a:lnTo>
                  <a:lnTo>
                    <a:pt x="1349" y="428"/>
                  </a:lnTo>
                  <a:lnTo>
                    <a:pt x="1362" y="460"/>
                  </a:lnTo>
                  <a:lnTo>
                    <a:pt x="1373" y="492"/>
                  </a:lnTo>
                  <a:lnTo>
                    <a:pt x="1383" y="526"/>
                  </a:lnTo>
                  <a:lnTo>
                    <a:pt x="1390" y="560"/>
                  </a:lnTo>
                  <a:lnTo>
                    <a:pt x="1397" y="595"/>
                  </a:lnTo>
                  <a:lnTo>
                    <a:pt x="1401" y="630"/>
                  </a:lnTo>
                  <a:lnTo>
                    <a:pt x="1404" y="665"/>
                  </a:lnTo>
                  <a:lnTo>
                    <a:pt x="1404" y="701"/>
                  </a:lnTo>
                  <a:lnTo>
                    <a:pt x="1404" y="701"/>
                  </a:lnTo>
                  <a:lnTo>
                    <a:pt x="1404" y="736"/>
                  </a:lnTo>
                  <a:lnTo>
                    <a:pt x="1401" y="773"/>
                  </a:lnTo>
                  <a:lnTo>
                    <a:pt x="1397" y="808"/>
                  </a:lnTo>
                  <a:lnTo>
                    <a:pt x="1390" y="843"/>
                  </a:lnTo>
                  <a:lnTo>
                    <a:pt x="1383" y="877"/>
                  </a:lnTo>
                  <a:lnTo>
                    <a:pt x="1373" y="909"/>
                  </a:lnTo>
                  <a:lnTo>
                    <a:pt x="1362" y="943"/>
                  </a:lnTo>
                  <a:lnTo>
                    <a:pt x="1349" y="973"/>
                  </a:lnTo>
                  <a:lnTo>
                    <a:pt x="1335" y="1006"/>
                  </a:lnTo>
                  <a:lnTo>
                    <a:pt x="1320" y="1035"/>
                  </a:lnTo>
                  <a:lnTo>
                    <a:pt x="1303" y="1065"/>
                  </a:lnTo>
                  <a:lnTo>
                    <a:pt x="1285" y="1093"/>
                  </a:lnTo>
                  <a:lnTo>
                    <a:pt x="1265" y="1121"/>
                  </a:lnTo>
                  <a:lnTo>
                    <a:pt x="1244" y="1147"/>
                  </a:lnTo>
                  <a:lnTo>
                    <a:pt x="1221" y="1173"/>
                  </a:lnTo>
                  <a:lnTo>
                    <a:pt x="1199" y="1197"/>
                  </a:lnTo>
                  <a:lnTo>
                    <a:pt x="1175" y="1220"/>
                  </a:lnTo>
                  <a:lnTo>
                    <a:pt x="1148" y="1243"/>
                  </a:lnTo>
                  <a:lnTo>
                    <a:pt x="1122" y="1264"/>
                  </a:lnTo>
                  <a:lnTo>
                    <a:pt x="1095" y="1284"/>
                  </a:lnTo>
                  <a:lnTo>
                    <a:pt x="1067" y="1302"/>
                  </a:lnTo>
                  <a:lnTo>
                    <a:pt x="1038" y="1319"/>
                  </a:lnTo>
                  <a:lnTo>
                    <a:pt x="1007" y="1334"/>
                  </a:lnTo>
                  <a:lnTo>
                    <a:pt x="976" y="1348"/>
                  </a:lnTo>
                  <a:lnTo>
                    <a:pt x="944" y="1361"/>
                  </a:lnTo>
                  <a:lnTo>
                    <a:pt x="911" y="1371"/>
                  </a:lnTo>
                  <a:lnTo>
                    <a:pt x="878" y="1380"/>
                  </a:lnTo>
                  <a:lnTo>
                    <a:pt x="844" y="1389"/>
                  </a:lnTo>
                  <a:lnTo>
                    <a:pt x="809" y="1394"/>
                  </a:lnTo>
                  <a:lnTo>
                    <a:pt x="774" y="1399"/>
                  </a:lnTo>
                  <a:lnTo>
                    <a:pt x="739" y="1401"/>
                  </a:lnTo>
                  <a:lnTo>
                    <a:pt x="702" y="1403"/>
                  </a:lnTo>
                  <a:lnTo>
                    <a:pt x="702" y="1403"/>
                  </a:lnTo>
                  <a:lnTo>
                    <a:pt x="666" y="1401"/>
                  </a:lnTo>
                  <a:lnTo>
                    <a:pt x="630" y="1399"/>
                  </a:lnTo>
                  <a:lnTo>
                    <a:pt x="595" y="1394"/>
                  </a:lnTo>
                  <a:lnTo>
                    <a:pt x="560" y="1389"/>
                  </a:lnTo>
                  <a:lnTo>
                    <a:pt x="527" y="1380"/>
                  </a:lnTo>
                  <a:lnTo>
                    <a:pt x="493" y="1371"/>
                  </a:lnTo>
                  <a:lnTo>
                    <a:pt x="461" y="1361"/>
                  </a:lnTo>
                  <a:lnTo>
                    <a:pt x="428" y="1348"/>
                  </a:lnTo>
                  <a:lnTo>
                    <a:pt x="397" y="1334"/>
                  </a:lnTo>
                  <a:lnTo>
                    <a:pt x="368" y="1319"/>
                  </a:lnTo>
                  <a:lnTo>
                    <a:pt x="338" y="1302"/>
                  </a:lnTo>
                  <a:lnTo>
                    <a:pt x="310" y="1284"/>
                  </a:lnTo>
                  <a:lnTo>
                    <a:pt x="282" y="1264"/>
                  </a:lnTo>
                  <a:lnTo>
                    <a:pt x="256" y="1243"/>
                  </a:lnTo>
                  <a:lnTo>
                    <a:pt x="230" y="1220"/>
                  </a:lnTo>
                  <a:lnTo>
                    <a:pt x="205" y="1197"/>
                  </a:lnTo>
                  <a:lnTo>
                    <a:pt x="183" y="1173"/>
                  </a:lnTo>
                  <a:lnTo>
                    <a:pt x="160" y="1147"/>
                  </a:lnTo>
                  <a:lnTo>
                    <a:pt x="139" y="1121"/>
                  </a:lnTo>
                  <a:lnTo>
                    <a:pt x="119" y="1093"/>
                  </a:lnTo>
                  <a:lnTo>
                    <a:pt x="101" y="1065"/>
                  </a:lnTo>
                  <a:lnTo>
                    <a:pt x="84" y="1035"/>
                  </a:lnTo>
                  <a:lnTo>
                    <a:pt x="69" y="1006"/>
                  </a:lnTo>
                  <a:lnTo>
                    <a:pt x="55" y="973"/>
                  </a:lnTo>
                  <a:lnTo>
                    <a:pt x="42" y="943"/>
                  </a:lnTo>
                  <a:lnTo>
                    <a:pt x="31" y="909"/>
                  </a:lnTo>
                  <a:lnTo>
                    <a:pt x="23" y="877"/>
                  </a:lnTo>
                  <a:lnTo>
                    <a:pt x="14" y="843"/>
                  </a:lnTo>
                  <a:lnTo>
                    <a:pt x="9" y="808"/>
                  </a:lnTo>
                  <a:lnTo>
                    <a:pt x="4" y="773"/>
                  </a:lnTo>
                  <a:lnTo>
                    <a:pt x="2" y="736"/>
                  </a:lnTo>
                  <a:lnTo>
                    <a:pt x="0" y="701"/>
                  </a:lnTo>
                  <a:lnTo>
                    <a:pt x="0" y="701"/>
                  </a:lnTo>
                  <a:lnTo>
                    <a:pt x="0" y="672"/>
                  </a:lnTo>
                  <a:lnTo>
                    <a:pt x="2" y="645"/>
                  </a:lnTo>
                  <a:lnTo>
                    <a:pt x="4" y="617"/>
                  </a:lnTo>
                  <a:lnTo>
                    <a:pt x="9" y="590"/>
                  </a:lnTo>
                  <a:lnTo>
                    <a:pt x="13" y="565"/>
                  </a:lnTo>
                  <a:lnTo>
                    <a:pt x="18" y="538"/>
                  </a:lnTo>
                  <a:lnTo>
                    <a:pt x="27" y="512"/>
                  </a:lnTo>
                  <a:lnTo>
                    <a:pt x="34" y="484"/>
                  </a:lnTo>
                  <a:lnTo>
                    <a:pt x="702" y="7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8" name="Rectangle 70"/>
          <p:cNvSpPr>
            <a:spLocks noChangeArrowheads="1"/>
          </p:cNvSpPr>
          <p:nvPr/>
        </p:nvSpPr>
        <p:spPr bwMode="auto">
          <a:xfrm>
            <a:off x="6840881" y="4845003"/>
            <a:ext cx="2352647" cy="117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E18300"/>
                </a:solidFill>
                <a:latin typeface="Arial"/>
                <a:cs typeface="Arial"/>
              </a:rPr>
              <a:t>Data Sharing</a:t>
            </a:r>
          </a:p>
          <a:p>
            <a:pPr>
              <a:lnSpc>
                <a:spcPct val="85000"/>
              </a:lnSpc>
              <a:spcBef>
                <a:spcPts val="200"/>
              </a:spcBef>
            </a:pPr>
            <a:endParaRPr lang="en-US" sz="2000" b="1" dirty="0">
              <a:solidFill>
                <a:srgbClr val="E18300"/>
              </a:solidFill>
              <a:latin typeface="Arial"/>
              <a:cs typeface="Arial"/>
            </a:endParaRPr>
          </a:p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900" dirty="0">
                <a:solidFill>
                  <a:srgbClr val="6C6C6C"/>
                </a:solidFill>
                <a:latin typeface="Arial"/>
                <a:cs typeface="Arial"/>
              </a:rPr>
              <a:t>Place additional content here. </a:t>
            </a:r>
          </a:p>
        </p:txBody>
      </p:sp>
      <p:sp>
        <p:nvSpPr>
          <p:cNvPr id="97" name="Oval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6765093" y="3685099"/>
            <a:ext cx="934862" cy="934860"/>
          </a:xfrm>
          <a:prstGeom prst="ellipse">
            <a:avLst/>
          </a:prstGeom>
          <a:gradFill flip="none" rotWithShape="1">
            <a:gsLst>
              <a:gs pos="0">
                <a:srgbClr val="FFAA00"/>
              </a:gs>
              <a:gs pos="100000">
                <a:srgbClr val="E18300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00" name="Group 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29302" y="3935887"/>
            <a:ext cx="809620" cy="416676"/>
            <a:chOff x="2701926" y="5168900"/>
            <a:chExt cx="2436812" cy="1254125"/>
          </a:xfrm>
          <a:noFill/>
        </p:grpSpPr>
        <p:sp>
          <p:nvSpPr>
            <p:cNvPr id="197" name="Freeform 10"/>
            <p:cNvSpPr>
              <a:spLocks/>
            </p:cNvSpPr>
            <p:nvPr/>
          </p:nvSpPr>
          <p:spPr bwMode="auto">
            <a:xfrm>
              <a:off x="2701926" y="5238750"/>
              <a:ext cx="758825" cy="609600"/>
            </a:xfrm>
            <a:custGeom>
              <a:avLst/>
              <a:gdLst>
                <a:gd name="T0" fmla="*/ 12 w 153"/>
                <a:gd name="T1" fmla="*/ 15 h 123"/>
                <a:gd name="T2" fmla="*/ 37 w 153"/>
                <a:gd name="T3" fmla="*/ 5 h 123"/>
                <a:gd name="T4" fmla="*/ 88 w 153"/>
                <a:gd name="T5" fmla="*/ 11 h 123"/>
                <a:gd name="T6" fmla="*/ 110 w 153"/>
                <a:gd name="T7" fmla="*/ 10 h 123"/>
                <a:gd name="T8" fmla="*/ 120 w 153"/>
                <a:gd name="T9" fmla="*/ 10 h 123"/>
                <a:gd name="T10" fmla="*/ 133 w 153"/>
                <a:gd name="T11" fmla="*/ 1 h 123"/>
                <a:gd name="T12" fmla="*/ 149 w 153"/>
                <a:gd name="T13" fmla="*/ 14 h 123"/>
                <a:gd name="T14" fmla="*/ 141 w 153"/>
                <a:gd name="T15" fmla="*/ 20 h 123"/>
                <a:gd name="T16" fmla="*/ 136 w 153"/>
                <a:gd name="T17" fmla="*/ 13 h 123"/>
                <a:gd name="T18" fmla="*/ 129 w 153"/>
                <a:gd name="T19" fmla="*/ 7 h 123"/>
                <a:gd name="T20" fmla="*/ 113 w 153"/>
                <a:gd name="T21" fmla="*/ 16 h 123"/>
                <a:gd name="T22" fmla="*/ 110 w 153"/>
                <a:gd name="T23" fmla="*/ 33 h 123"/>
                <a:gd name="T24" fmla="*/ 125 w 153"/>
                <a:gd name="T25" fmla="*/ 20 h 123"/>
                <a:gd name="T26" fmla="*/ 140 w 153"/>
                <a:gd name="T27" fmla="*/ 25 h 123"/>
                <a:gd name="T28" fmla="*/ 147 w 153"/>
                <a:gd name="T29" fmla="*/ 33 h 123"/>
                <a:gd name="T30" fmla="*/ 149 w 153"/>
                <a:gd name="T31" fmla="*/ 46 h 123"/>
                <a:gd name="T32" fmla="*/ 140 w 153"/>
                <a:gd name="T33" fmla="*/ 40 h 123"/>
                <a:gd name="T34" fmla="*/ 131 w 153"/>
                <a:gd name="T35" fmla="*/ 46 h 123"/>
                <a:gd name="T36" fmla="*/ 120 w 153"/>
                <a:gd name="T37" fmla="*/ 53 h 123"/>
                <a:gd name="T38" fmla="*/ 93 w 153"/>
                <a:gd name="T39" fmla="*/ 81 h 123"/>
                <a:gd name="T40" fmla="*/ 83 w 153"/>
                <a:gd name="T41" fmla="*/ 79 h 123"/>
                <a:gd name="T42" fmla="*/ 63 w 153"/>
                <a:gd name="T43" fmla="*/ 95 h 123"/>
                <a:gd name="T44" fmla="*/ 81 w 153"/>
                <a:gd name="T45" fmla="*/ 94 h 123"/>
                <a:gd name="T46" fmla="*/ 85 w 153"/>
                <a:gd name="T47" fmla="*/ 107 h 123"/>
                <a:gd name="T48" fmla="*/ 87 w 153"/>
                <a:gd name="T49" fmla="*/ 122 h 123"/>
                <a:gd name="T50" fmla="*/ 67 w 153"/>
                <a:gd name="T51" fmla="*/ 108 h 123"/>
                <a:gd name="T52" fmla="*/ 48 w 153"/>
                <a:gd name="T53" fmla="*/ 93 h 123"/>
                <a:gd name="T54" fmla="*/ 42 w 153"/>
                <a:gd name="T55" fmla="*/ 91 h 123"/>
                <a:gd name="T56" fmla="*/ 33 w 153"/>
                <a:gd name="T57" fmla="*/ 71 h 123"/>
                <a:gd name="T58" fmla="*/ 39 w 153"/>
                <a:gd name="T59" fmla="*/ 40 h 123"/>
                <a:gd name="T60" fmla="*/ 33 w 153"/>
                <a:gd name="T61" fmla="*/ 23 h 123"/>
                <a:gd name="T62" fmla="*/ 7 w 153"/>
                <a:gd name="T63" fmla="*/ 29 h 123"/>
                <a:gd name="T64" fmla="*/ 14 w 153"/>
                <a:gd name="T65" fmla="*/ 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123">
                  <a:moveTo>
                    <a:pt x="14" y="17"/>
                  </a:moveTo>
                  <a:cubicBezTo>
                    <a:pt x="16" y="17"/>
                    <a:pt x="12" y="18"/>
                    <a:pt x="12" y="15"/>
                  </a:cubicBezTo>
                  <a:cubicBezTo>
                    <a:pt x="12" y="12"/>
                    <a:pt x="20" y="14"/>
                    <a:pt x="21" y="11"/>
                  </a:cubicBezTo>
                  <a:cubicBezTo>
                    <a:pt x="21" y="9"/>
                    <a:pt x="30" y="6"/>
                    <a:pt x="37" y="5"/>
                  </a:cubicBezTo>
                  <a:cubicBezTo>
                    <a:pt x="44" y="4"/>
                    <a:pt x="60" y="9"/>
                    <a:pt x="70" y="7"/>
                  </a:cubicBezTo>
                  <a:cubicBezTo>
                    <a:pt x="80" y="5"/>
                    <a:pt x="82" y="10"/>
                    <a:pt x="88" y="11"/>
                  </a:cubicBezTo>
                  <a:cubicBezTo>
                    <a:pt x="93" y="12"/>
                    <a:pt x="92" y="7"/>
                    <a:pt x="97" y="9"/>
                  </a:cubicBezTo>
                  <a:cubicBezTo>
                    <a:pt x="102" y="11"/>
                    <a:pt x="106" y="14"/>
                    <a:pt x="110" y="10"/>
                  </a:cubicBezTo>
                  <a:cubicBezTo>
                    <a:pt x="115" y="5"/>
                    <a:pt x="115" y="0"/>
                    <a:pt x="118" y="4"/>
                  </a:cubicBezTo>
                  <a:cubicBezTo>
                    <a:pt x="121" y="7"/>
                    <a:pt x="116" y="12"/>
                    <a:pt x="120" y="10"/>
                  </a:cubicBezTo>
                  <a:cubicBezTo>
                    <a:pt x="123" y="9"/>
                    <a:pt x="124" y="10"/>
                    <a:pt x="124" y="6"/>
                  </a:cubicBezTo>
                  <a:cubicBezTo>
                    <a:pt x="124" y="3"/>
                    <a:pt x="128" y="0"/>
                    <a:pt x="133" y="1"/>
                  </a:cubicBezTo>
                  <a:cubicBezTo>
                    <a:pt x="138" y="2"/>
                    <a:pt x="142" y="7"/>
                    <a:pt x="146" y="8"/>
                  </a:cubicBezTo>
                  <a:cubicBezTo>
                    <a:pt x="149" y="8"/>
                    <a:pt x="153" y="13"/>
                    <a:pt x="149" y="14"/>
                  </a:cubicBezTo>
                  <a:cubicBezTo>
                    <a:pt x="146" y="15"/>
                    <a:pt x="143" y="11"/>
                    <a:pt x="143" y="13"/>
                  </a:cubicBezTo>
                  <a:cubicBezTo>
                    <a:pt x="142" y="15"/>
                    <a:pt x="146" y="20"/>
                    <a:pt x="141" y="20"/>
                  </a:cubicBezTo>
                  <a:cubicBezTo>
                    <a:pt x="136" y="20"/>
                    <a:pt x="136" y="15"/>
                    <a:pt x="133" y="16"/>
                  </a:cubicBezTo>
                  <a:cubicBezTo>
                    <a:pt x="130" y="16"/>
                    <a:pt x="132" y="14"/>
                    <a:pt x="136" y="13"/>
                  </a:cubicBezTo>
                  <a:cubicBezTo>
                    <a:pt x="140" y="11"/>
                    <a:pt x="139" y="6"/>
                    <a:pt x="136" y="7"/>
                  </a:cubicBezTo>
                  <a:cubicBezTo>
                    <a:pt x="132" y="7"/>
                    <a:pt x="129" y="4"/>
                    <a:pt x="129" y="7"/>
                  </a:cubicBezTo>
                  <a:cubicBezTo>
                    <a:pt x="128" y="10"/>
                    <a:pt x="129" y="12"/>
                    <a:pt x="125" y="13"/>
                  </a:cubicBezTo>
                  <a:cubicBezTo>
                    <a:pt x="121" y="14"/>
                    <a:pt x="119" y="14"/>
                    <a:pt x="113" y="16"/>
                  </a:cubicBezTo>
                  <a:cubicBezTo>
                    <a:pt x="106" y="19"/>
                    <a:pt x="97" y="21"/>
                    <a:pt x="100" y="28"/>
                  </a:cubicBezTo>
                  <a:cubicBezTo>
                    <a:pt x="103" y="34"/>
                    <a:pt x="111" y="31"/>
                    <a:pt x="110" y="33"/>
                  </a:cubicBezTo>
                  <a:cubicBezTo>
                    <a:pt x="110" y="35"/>
                    <a:pt x="112" y="37"/>
                    <a:pt x="117" y="33"/>
                  </a:cubicBezTo>
                  <a:cubicBezTo>
                    <a:pt x="121" y="28"/>
                    <a:pt x="119" y="23"/>
                    <a:pt x="125" y="20"/>
                  </a:cubicBezTo>
                  <a:cubicBezTo>
                    <a:pt x="131" y="18"/>
                    <a:pt x="135" y="20"/>
                    <a:pt x="135" y="23"/>
                  </a:cubicBezTo>
                  <a:cubicBezTo>
                    <a:pt x="135" y="27"/>
                    <a:pt x="136" y="27"/>
                    <a:pt x="140" y="25"/>
                  </a:cubicBezTo>
                  <a:cubicBezTo>
                    <a:pt x="143" y="22"/>
                    <a:pt x="145" y="26"/>
                    <a:pt x="144" y="30"/>
                  </a:cubicBezTo>
                  <a:cubicBezTo>
                    <a:pt x="143" y="33"/>
                    <a:pt x="145" y="30"/>
                    <a:pt x="147" y="33"/>
                  </a:cubicBezTo>
                  <a:cubicBezTo>
                    <a:pt x="149" y="36"/>
                    <a:pt x="147" y="37"/>
                    <a:pt x="146" y="40"/>
                  </a:cubicBezTo>
                  <a:cubicBezTo>
                    <a:pt x="145" y="44"/>
                    <a:pt x="151" y="43"/>
                    <a:pt x="149" y="46"/>
                  </a:cubicBezTo>
                  <a:cubicBezTo>
                    <a:pt x="146" y="49"/>
                    <a:pt x="146" y="46"/>
                    <a:pt x="141" y="45"/>
                  </a:cubicBezTo>
                  <a:cubicBezTo>
                    <a:pt x="136" y="45"/>
                    <a:pt x="144" y="41"/>
                    <a:pt x="140" y="40"/>
                  </a:cubicBezTo>
                  <a:cubicBezTo>
                    <a:pt x="137" y="40"/>
                    <a:pt x="133" y="38"/>
                    <a:pt x="130" y="41"/>
                  </a:cubicBezTo>
                  <a:cubicBezTo>
                    <a:pt x="126" y="44"/>
                    <a:pt x="128" y="45"/>
                    <a:pt x="131" y="46"/>
                  </a:cubicBezTo>
                  <a:cubicBezTo>
                    <a:pt x="134" y="48"/>
                    <a:pt x="134" y="51"/>
                    <a:pt x="129" y="51"/>
                  </a:cubicBezTo>
                  <a:cubicBezTo>
                    <a:pt x="125" y="52"/>
                    <a:pt x="124" y="47"/>
                    <a:pt x="120" y="53"/>
                  </a:cubicBezTo>
                  <a:cubicBezTo>
                    <a:pt x="115" y="59"/>
                    <a:pt x="106" y="67"/>
                    <a:pt x="100" y="71"/>
                  </a:cubicBezTo>
                  <a:cubicBezTo>
                    <a:pt x="93" y="75"/>
                    <a:pt x="92" y="77"/>
                    <a:pt x="93" y="81"/>
                  </a:cubicBezTo>
                  <a:cubicBezTo>
                    <a:pt x="93" y="85"/>
                    <a:pt x="95" y="89"/>
                    <a:pt x="91" y="89"/>
                  </a:cubicBezTo>
                  <a:cubicBezTo>
                    <a:pt x="88" y="88"/>
                    <a:pt x="91" y="79"/>
                    <a:pt x="83" y="79"/>
                  </a:cubicBezTo>
                  <a:cubicBezTo>
                    <a:pt x="76" y="78"/>
                    <a:pt x="74" y="79"/>
                    <a:pt x="70" y="81"/>
                  </a:cubicBezTo>
                  <a:cubicBezTo>
                    <a:pt x="65" y="82"/>
                    <a:pt x="61" y="89"/>
                    <a:pt x="63" y="95"/>
                  </a:cubicBezTo>
                  <a:cubicBezTo>
                    <a:pt x="66" y="101"/>
                    <a:pt x="68" y="103"/>
                    <a:pt x="72" y="99"/>
                  </a:cubicBezTo>
                  <a:cubicBezTo>
                    <a:pt x="76" y="94"/>
                    <a:pt x="82" y="90"/>
                    <a:pt x="81" y="94"/>
                  </a:cubicBezTo>
                  <a:cubicBezTo>
                    <a:pt x="80" y="99"/>
                    <a:pt x="72" y="104"/>
                    <a:pt x="76" y="105"/>
                  </a:cubicBezTo>
                  <a:cubicBezTo>
                    <a:pt x="80" y="106"/>
                    <a:pt x="84" y="104"/>
                    <a:pt x="85" y="107"/>
                  </a:cubicBezTo>
                  <a:cubicBezTo>
                    <a:pt x="86" y="111"/>
                    <a:pt x="81" y="117"/>
                    <a:pt x="86" y="118"/>
                  </a:cubicBezTo>
                  <a:cubicBezTo>
                    <a:pt x="92" y="119"/>
                    <a:pt x="90" y="123"/>
                    <a:pt x="87" y="122"/>
                  </a:cubicBezTo>
                  <a:cubicBezTo>
                    <a:pt x="84" y="121"/>
                    <a:pt x="82" y="119"/>
                    <a:pt x="78" y="114"/>
                  </a:cubicBezTo>
                  <a:cubicBezTo>
                    <a:pt x="74" y="109"/>
                    <a:pt x="71" y="110"/>
                    <a:pt x="67" y="108"/>
                  </a:cubicBezTo>
                  <a:cubicBezTo>
                    <a:pt x="63" y="106"/>
                    <a:pt x="58" y="107"/>
                    <a:pt x="54" y="104"/>
                  </a:cubicBezTo>
                  <a:cubicBezTo>
                    <a:pt x="51" y="101"/>
                    <a:pt x="51" y="97"/>
                    <a:pt x="48" y="93"/>
                  </a:cubicBezTo>
                  <a:cubicBezTo>
                    <a:pt x="46" y="88"/>
                    <a:pt x="42" y="82"/>
                    <a:pt x="41" y="80"/>
                  </a:cubicBezTo>
                  <a:cubicBezTo>
                    <a:pt x="39" y="79"/>
                    <a:pt x="44" y="87"/>
                    <a:pt x="42" y="91"/>
                  </a:cubicBezTo>
                  <a:cubicBezTo>
                    <a:pt x="41" y="94"/>
                    <a:pt x="39" y="89"/>
                    <a:pt x="37" y="83"/>
                  </a:cubicBezTo>
                  <a:cubicBezTo>
                    <a:pt x="35" y="76"/>
                    <a:pt x="36" y="73"/>
                    <a:pt x="33" y="71"/>
                  </a:cubicBezTo>
                  <a:cubicBezTo>
                    <a:pt x="30" y="69"/>
                    <a:pt x="28" y="64"/>
                    <a:pt x="31" y="59"/>
                  </a:cubicBezTo>
                  <a:cubicBezTo>
                    <a:pt x="34" y="53"/>
                    <a:pt x="41" y="48"/>
                    <a:pt x="39" y="40"/>
                  </a:cubicBezTo>
                  <a:cubicBezTo>
                    <a:pt x="36" y="32"/>
                    <a:pt x="45" y="34"/>
                    <a:pt x="42" y="29"/>
                  </a:cubicBezTo>
                  <a:cubicBezTo>
                    <a:pt x="40" y="24"/>
                    <a:pt x="37" y="22"/>
                    <a:pt x="33" y="23"/>
                  </a:cubicBezTo>
                  <a:cubicBezTo>
                    <a:pt x="29" y="23"/>
                    <a:pt x="23" y="22"/>
                    <a:pt x="20" y="23"/>
                  </a:cubicBezTo>
                  <a:cubicBezTo>
                    <a:pt x="16" y="25"/>
                    <a:pt x="15" y="27"/>
                    <a:pt x="7" y="29"/>
                  </a:cubicBezTo>
                  <a:cubicBezTo>
                    <a:pt x="0" y="30"/>
                    <a:pt x="2" y="28"/>
                    <a:pt x="4" y="25"/>
                  </a:cubicBezTo>
                  <a:cubicBezTo>
                    <a:pt x="6" y="21"/>
                    <a:pt x="3" y="20"/>
                    <a:pt x="14" y="17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1"/>
            <p:cNvSpPr>
              <a:spLocks/>
            </p:cNvSpPr>
            <p:nvPr/>
          </p:nvSpPr>
          <p:spPr bwMode="auto">
            <a:xfrm>
              <a:off x="3122613" y="5788025"/>
              <a:ext cx="411163" cy="635000"/>
            </a:xfrm>
            <a:custGeom>
              <a:avLst/>
              <a:gdLst>
                <a:gd name="T0" fmla="*/ 19 w 83"/>
                <a:gd name="T1" fmla="*/ 1 h 128"/>
                <a:gd name="T2" fmla="*/ 11 w 83"/>
                <a:gd name="T3" fmla="*/ 8 h 128"/>
                <a:gd name="T4" fmla="*/ 7 w 83"/>
                <a:gd name="T5" fmla="*/ 14 h 128"/>
                <a:gd name="T6" fmla="*/ 3 w 83"/>
                <a:gd name="T7" fmla="*/ 28 h 128"/>
                <a:gd name="T8" fmla="*/ 6 w 83"/>
                <a:gd name="T9" fmla="*/ 41 h 128"/>
                <a:gd name="T10" fmla="*/ 16 w 83"/>
                <a:gd name="T11" fmla="*/ 56 h 128"/>
                <a:gd name="T12" fmla="*/ 24 w 83"/>
                <a:gd name="T13" fmla="*/ 76 h 128"/>
                <a:gd name="T14" fmla="*/ 30 w 83"/>
                <a:gd name="T15" fmla="*/ 109 h 128"/>
                <a:gd name="T16" fmla="*/ 46 w 83"/>
                <a:gd name="T17" fmla="*/ 128 h 128"/>
                <a:gd name="T18" fmla="*/ 43 w 83"/>
                <a:gd name="T19" fmla="*/ 118 h 128"/>
                <a:gd name="T20" fmla="*/ 41 w 83"/>
                <a:gd name="T21" fmla="*/ 103 h 128"/>
                <a:gd name="T22" fmla="*/ 51 w 83"/>
                <a:gd name="T23" fmla="*/ 96 h 128"/>
                <a:gd name="T24" fmla="*/ 58 w 83"/>
                <a:gd name="T25" fmla="*/ 87 h 128"/>
                <a:gd name="T26" fmla="*/ 64 w 83"/>
                <a:gd name="T27" fmla="*/ 70 h 128"/>
                <a:gd name="T28" fmla="*/ 75 w 83"/>
                <a:gd name="T29" fmla="*/ 63 h 128"/>
                <a:gd name="T30" fmla="*/ 80 w 83"/>
                <a:gd name="T31" fmla="*/ 44 h 128"/>
                <a:gd name="T32" fmla="*/ 71 w 83"/>
                <a:gd name="T33" fmla="*/ 29 h 128"/>
                <a:gd name="T34" fmla="*/ 55 w 83"/>
                <a:gd name="T35" fmla="*/ 20 h 128"/>
                <a:gd name="T36" fmla="*/ 44 w 83"/>
                <a:gd name="T37" fmla="*/ 12 h 128"/>
                <a:gd name="T38" fmla="*/ 35 w 83"/>
                <a:gd name="T39" fmla="*/ 4 h 128"/>
                <a:gd name="T40" fmla="*/ 19 w 83"/>
                <a:gd name="T41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28">
                  <a:moveTo>
                    <a:pt x="19" y="1"/>
                  </a:moveTo>
                  <a:cubicBezTo>
                    <a:pt x="12" y="3"/>
                    <a:pt x="13" y="5"/>
                    <a:pt x="11" y="8"/>
                  </a:cubicBezTo>
                  <a:cubicBezTo>
                    <a:pt x="8" y="10"/>
                    <a:pt x="7" y="10"/>
                    <a:pt x="7" y="14"/>
                  </a:cubicBezTo>
                  <a:cubicBezTo>
                    <a:pt x="7" y="19"/>
                    <a:pt x="4" y="21"/>
                    <a:pt x="3" y="28"/>
                  </a:cubicBezTo>
                  <a:cubicBezTo>
                    <a:pt x="3" y="35"/>
                    <a:pt x="0" y="33"/>
                    <a:pt x="6" y="41"/>
                  </a:cubicBezTo>
                  <a:cubicBezTo>
                    <a:pt x="11" y="49"/>
                    <a:pt x="8" y="52"/>
                    <a:pt x="16" y="56"/>
                  </a:cubicBezTo>
                  <a:cubicBezTo>
                    <a:pt x="23" y="60"/>
                    <a:pt x="23" y="63"/>
                    <a:pt x="24" y="76"/>
                  </a:cubicBezTo>
                  <a:cubicBezTo>
                    <a:pt x="25" y="90"/>
                    <a:pt x="25" y="101"/>
                    <a:pt x="30" y="109"/>
                  </a:cubicBezTo>
                  <a:cubicBezTo>
                    <a:pt x="34" y="118"/>
                    <a:pt x="41" y="128"/>
                    <a:pt x="46" y="128"/>
                  </a:cubicBezTo>
                  <a:cubicBezTo>
                    <a:pt x="52" y="128"/>
                    <a:pt x="42" y="127"/>
                    <a:pt x="43" y="118"/>
                  </a:cubicBezTo>
                  <a:cubicBezTo>
                    <a:pt x="45" y="108"/>
                    <a:pt x="40" y="108"/>
                    <a:pt x="41" y="103"/>
                  </a:cubicBezTo>
                  <a:cubicBezTo>
                    <a:pt x="41" y="97"/>
                    <a:pt x="50" y="101"/>
                    <a:pt x="51" y="96"/>
                  </a:cubicBezTo>
                  <a:cubicBezTo>
                    <a:pt x="52" y="91"/>
                    <a:pt x="54" y="93"/>
                    <a:pt x="58" y="87"/>
                  </a:cubicBezTo>
                  <a:cubicBezTo>
                    <a:pt x="62" y="81"/>
                    <a:pt x="57" y="75"/>
                    <a:pt x="64" y="70"/>
                  </a:cubicBezTo>
                  <a:cubicBezTo>
                    <a:pt x="71" y="65"/>
                    <a:pt x="72" y="71"/>
                    <a:pt x="75" y="63"/>
                  </a:cubicBezTo>
                  <a:cubicBezTo>
                    <a:pt x="78" y="56"/>
                    <a:pt x="78" y="53"/>
                    <a:pt x="80" y="44"/>
                  </a:cubicBezTo>
                  <a:cubicBezTo>
                    <a:pt x="83" y="35"/>
                    <a:pt x="80" y="31"/>
                    <a:pt x="71" y="29"/>
                  </a:cubicBezTo>
                  <a:cubicBezTo>
                    <a:pt x="61" y="27"/>
                    <a:pt x="58" y="25"/>
                    <a:pt x="55" y="20"/>
                  </a:cubicBezTo>
                  <a:cubicBezTo>
                    <a:pt x="52" y="15"/>
                    <a:pt x="50" y="14"/>
                    <a:pt x="44" y="12"/>
                  </a:cubicBezTo>
                  <a:cubicBezTo>
                    <a:pt x="38" y="10"/>
                    <a:pt x="39" y="3"/>
                    <a:pt x="35" y="4"/>
                  </a:cubicBezTo>
                  <a:cubicBezTo>
                    <a:pt x="31" y="4"/>
                    <a:pt x="23" y="0"/>
                    <a:pt x="19" y="1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2"/>
            <p:cNvSpPr>
              <a:spLocks/>
            </p:cNvSpPr>
            <p:nvPr/>
          </p:nvSpPr>
          <p:spPr bwMode="auto">
            <a:xfrm>
              <a:off x="3454401" y="5168900"/>
              <a:ext cx="357188" cy="193675"/>
            </a:xfrm>
            <a:custGeom>
              <a:avLst/>
              <a:gdLst>
                <a:gd name="T0" fmla="*/ 2 w 72"/>
                <a:gd name="T1" fmla="*/ 8 h 39"/>
                <a:gd name="T2" fmla="*/ 9 w 72"/>
                <a:gd name="T3" fmla="*/ 11 h 39"/>
                <a:gd name="T4" fmla="*/ 15 w 72"/>
                <a:gd name="T5" fmla="*/ 20 h 39"/>
                <a:gd name="T6" fmla="*/ 12 w 72"/>
                <a:gd name="T7" fmla="*/ 34 h 39"/>
                <a:gd name="T8" fmla="*/ 28 w 72"/>
                <a:gd name="T9" fmla="*/ 29 h 39"/>
                <a:gd name="T10" fmla="*/ 44 w 72"/>
                <a:gd name="T11" fmla="*/ 23 h 39"/>
                <a:gd name="T12" fmla="*/ 54 w 72"/>
                <a:gd name="T13" fmla="*/ 17 h 39"/>
                <a:gd name="T14" fmla="*/ 66 w 72"/>
                <a:gd name="T15" fmla="*/ 6 h 39"/>
                <a:gd name="T16" fmla="*/ 57 w 72"/>
                <a:gd name="T17" fmla="*/ 3 h 39"/>
                <a:gd name="T18" fmla="*/ 33 w 72"/>
                <a:gd name="T19" fmla="*/ 3 h 39"/>
                <a:gd name="T20" fmla="*/ 13 w 72"/>
                <a:gd name="T21" fmla="*/ 6 h 39"/>
                <a:gd name="T22" fmla="*/ 2 w 72"/>
                <a:gd name="T2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39">
                  <a:moveTo>
                    <a:pt x="2" y="8"/>
                  </a:moveTo>
                  <a:cubicBezTo>
                    <a:pt x="0" y="10"/>
                    <a:pt x="3" y="10"/>
                    <a:pt x="9" y="11"/>
                  </a:cubicBezTo>
                  <a:cubicBezTo>
                    <a:pt x="15" y="12"/>
                    <a:pt x="17" y="16"/>
                    <a:pt x="15" y="20"/>
                  </a:cubicBezTo>
                  <a:cubicBezTo>
                    <a:pt x="13" y="24"/>
                    <a:pt x="9" y="29"/>
                    <a:pt x="12" y="34"/>
                  </a:cubicBezTo>
                  <a:cubicBezTo>
                    <a:pt x="16" y="39"/>
                    <a:pt x="20" y="35"/>
                    <a:pt x="28" y="29"/>
                  </a:cubicBezTo>
                  <a:cubicBezTo>
                    <a:pt x="35" y="24"/>
                    <a:pt x="38" y="24"/>
                    <a:pt x="44" y="23"/>
                  </a:cubicBezTo>
                  <a:cubicBezTo>
                    <a:pt x="51" y="22"/>
                    <a:pt x="52" y="21"/>
                    <a:pt x="54" y="17"/>
                  </a:cubicBezTo>
                  <a:cubicBezTo>
                    <a:pt x="56" y="13"/>
                    <a:pt x="59" y="8"/>
                    <a:pt x="66" y="6"/>
                  </a:cubicBezTo>
                  <a:cubicBezTo>
                    <a:pt x="72" y="4"/>
                    <a:pt x="66" y="5"/>
                    <a:pt x="57" y="3"/>
                  </a:cubicBezTo>
                  <a:cubicBezTo>
                    <a:pt x="48" y="0"/>
                    <a:pt x="40" y="2"/>
                    <a:pt x="33" y="3"/>
                  </a:cubicBezTo>
                  <a:cubicBezTo>
                    <a:pt x="26" y="4"/>
                    <a:pt x="17" y="4"/>
                    <a:pt x="13" y="6"/>
                  </a:cubicBezTo>
                  <a:cubicBezTo>
                    <a:pt x="8" y="8"/>
                    <a:pt x="4" y="6"/>
                    <a:pt x="2" y="8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3"/>
            <p:cNvSpPr>
              <a:spLocks/>
            </p:cNvSpPr>
            <p:nvPr/>
          </p:nvSpPr>
          <p:spPr bwMode="auto">
            <a:xfrm>
              <a:off x="3678238" y="5208588"/>
              <a:ext cx="1420813" cy="1025525"/>
            </a:xfrm>
            <a:custGeom>
              <a:avLst/>
              <a:gdLst>
                <a:gd name="T0" fmla="*/ 7 w 287"/>
                <a:gd name="T1" fmla="*/ 94 h 207"/>
                <a:gd name="T2" fmla="*/ 21 w 287"/>
                <a:gd name="T3" fmla="*/ 133 h 207"/>
                <a:gd name="T4" fmla="*/ 53 w 287"/>
                <a:gd name="T5" fmla="*/ 157 h 207"/>
                <a:gd name="T6" fmla="*/ 69 w 287"/>
                <a:gd name="T7" fmla="*/ 205 h 207"/>
                <a:gd name="T8" fmla="*/ 100 w 287"/>
                <a:gd name="T9" fmla="*/ 173 h 207"/>
                <a:gd name="T10" fmla="*/ 120 w 287"/>
                <a:gd name="T11" fmla="*/ 120 h 207"/>
                <a:gd name="T12" fmla="*/ 89 w 287"/>
                <a:gd name="T13" fmla="*/ 91 h 207"/>
                <a:gd name="T14" fmla="*/ 117 w 287"/>
                <a:gd name="T15" fmla="*/ 113 h 207"/>
                <a:gd name="T16" fmla="*/ 116 w 287"/>
                <a:gd name="T17" fmla="*/ 90 h 207"/>
                <a:gd name="T18" fmla="*/ 150 w 287"/>
                <a:gd name="T19" fmla="*/ 98 h 207"/>
                <a:gd name="T20" fmla="*/ 170 w 287"/>
                <a:gd name="T21" fmla="*/ 115 h 207"/>
                <a:gd name="T22" fmla="*/ 194 w 287"/>
                <a:gd name="T23" fmla="*/ 112 h 207"/>
                <a:gd name="T24" fmla="*/ 211 w 287"/>
                <a:gd name="T25" fmla="*/ 140 h 207"/>
                <a:gd name="T26" fmla="*/ 206 w 287"/>
                <a:gd name="T27" fmla="*/ 117 h 207"/>
                <a:gd name="T28" fmla="*/ 217 w 287"/>
                <a:gd name="T29" fmla="*/ 110 h 207"/>
                <a:gd name="T30" fmla="*/ 236 w 287"/>
                <a:gd name="T31" fmla="*/ 83 h 207"/>
                <a:gd name="T32" fmla="*/ 234 w 287"/>
                <a:gd name="T33" fmla="*/ 67 h 207"/>
                <a:gd name="T34" fmla="*/ 240 w 287"/>
                <a:gd name="T35" fmla="*/ 68 h 207"/>
                <a:gd name="T36" fmla="*/ 242 w 287"/>
                <a:gd name="T37" fmla="*/ 40 h 207"/>
                <a:gd name="T38" fmla="*/ 250 w 287"/>
                <a:gd name="T39" fmla="*/ 31 h 207"/>
                <a:gd name="T40" fmla="*/ 263 w 287"/>
                <a:gd name="T41" fmla="*/ 41 h 207"/>
                <a:gd name="T42" fmla="*/ 274 w 287"/>
                <a:gd name="T43" fmla="*/ 28 h 207"/>
                <a:gd name="T44" fmla="*/ 279 w 287"/>
                <a:gd name="T45" fmla="*/ 17 h 207"/>
                <a:gd name="T46" fmla="*/ 212 w 287"/>
                <a:gd name="T47" fmla="*/ 9 h 207"/>
                <a:gd name="T48" fmla="*/ 176 w 287"/>
                <a:gd name="T49" fmla="*/ 8 h 207"/>
                <a:gd name="T50" fmla="*/ 138 w 287"/>
                <a:gd name="T51" fmla="*/ 6 h 207"/>
                <a:gd name="T52" fmla="*/ 119 w 287"/>
                <a:gd name="T53" fmla="*/ 12 h 207"/>
                <a:gd name="T54" fmla="*/ 84 w 287"/>
                <a:gd name="T55" fmla="*/ 23 h 207"/>
                <a:gd name="T56" fmla="*/ 81 w 287"/>
                <a:gd name="T57" fmla="*/ 14 h 207"/>
                <a:gd name="T58" fmla="*/ 52 w 287"/>
                <a:gd name="T59" fmla="*/ 20 h 207"/>
                <a:gd name="T60" fmla="*/ 50 w 287"/>
                <a:gd name="T61" fmla="*/ 30 h 207"/>
                <a:gd name="T62" fmla="*/ 60 w 287"/>
                <a:gd name="T63" fmla="*/ 24 h 207"/>
                <a:gd name="T64" fmla="*/ 74 w 287"/>
                <a:gd name="T65" fmla="*/ 29 h 207"/>
                <a:gd name="T66" fmla="*/ 49 w 287"/>
                <a:gd name="T67" fmla="*/ 39 h 207"/>
                <a:gd name="T68" fmla="*/ 30 w 287"/>
                <a:gd name="T69" fmla="*/ 50 h 207"/>
                <a:gd name="T70" fmla="*/ 19 w 287"/>
                <a:gd name="T71" fmla="*/ 63 h 207"/>
                <a:gd name="T72" fmla="*/ 35 w 287"/>
                <a:gd name="T73" fmla="*/ 64 h 207"/>
                <a:gd name="T74" fmla="*/ 54 w 287"/>
                <a:gd name="T75" fmla="*/ 64 h 207"/>
                <a:gd name="T76" fmla="*/ 53 w 287"/>
                <a:gd name="T77" fmla="*/ 56 h 207"/>
                <a:gd name="T78" fmla="*/ 72 w 287"/>
                <a:gd name="T79" fmla="*/ 68 h 207"/>
                <a:gd name="T80" fmla="*/ 80 w 287"/>
                <a:gd name="T81" fmla="*/ 55 h 207"/>
                <a:gd name="T82" fmla="*/ 95 w 287"/>
                <a:gd name="T83" fmla="*/ 64 h 207"/>
                <a:gd name="T84" fmla="*/ 88 w 287"/>
                <a:gd name="T85" fmla="*/ 73 h 207"/>
                <a:gd name="T86" fmla="*/ 69 w 287"/>
                <a:gd name="T87" fmla="*/ 80 h 207"/>
                <a:gd name="T88" fmla="*/ 51 w 287"/>
                <a:gd name="T89" fmla="*/ 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" h="207">
                  <a:moveTo>
                    <a:pt x="23" y="74"/>
                  </a:moveTo>
                  <a:cubicBezTo>
                    <a:pt x="20" y="74"/>
                    <a:pt x="16" y="77"/>
                    <a:pt x="15" y="81"/>
                  </a:cubicBezTo>
                  <a:cubicBezTo>
                    <a:pt x="14" y="86"/>
                    <a:pt x="10" y="88"/>
                    <a:pt x="7" y="94"/>
                  </a:cubicBezTo>
                  <a:cubicBezTo>
                    <a:pt x="3" y="100"/>
                    <a:pt x="2" y="100"/>
                    <a:pt x="3" y="106"/>
                  </a:cubicBezTo>
                  <a:cubicBezTo>
                    <a:pt x="4" y="112"/>
                    <a:pt x="0" y="118"/>
                    <a:pt x="6" y="123"/>
                  </a:cubicBezTo>
                  <a:cubicBezTo>
                    <a:pt x="12" y="129"/>
                    <a:pt x="14" y="135"/>
                    <a:pt x="21" y="133"/>
                  </a:cubicBezTo>
                  <a:cubicBezTo>
                    <a:pt x="28" y="131"/>
                    <a:pt x="32" y="128"/>
                    <a:pt x="38" y="130"/>
                  </a:cubicBezTo>
                  <a:cubicBezTo>
                    <a:pt x="45" y="132"/>
                    <a:pt x="48" y="135"/>
                    <a:pt x="48" y="141"/>
                  </a:cubicBezTo>
                  <a:cubicBezTo>
                    <a:pt x="49" y="148"/>
                    <a:pt x="51" y="150"/>
                    <a:pt x="53" y="157"/>
                  </a:cubicBezTo>
                  <a:cubicBezTo>
                    <a:pt x="55" y="165"/>
                    <a:pt x="51" y="166"/>
                    <a:pt x="52" y="174"/>
                  </a:cubicBezTo>
                  <a:cubicBezTo>
                    <a:pt x="53" y="182"/>
                    <a:pt x="56" y="185"/>
                    <a:pt x="58" y="191"/>
                  </a:cubicBezTo>
                  <a:cubicBezTo>
                    <a:pt x="59" y="198"/>
                    <a:pt x="59" y="207"/>
                    <a:pt x="69" y="205"/>
                  </a:cubicBezTo>
                  <a:cubicBezTo>
                    <a:pt x="78" y="204"/>
                    <a:pt x="84" y="199"/>
                    <a:pt x="87" y="193"/>
                  </a:cubicBezTo>
                  <a:cubicBezTo>
                    <a:pt x="90" y="187"/>
                    <a:pt x="92" y="188"/>
                    <a:pt x="93" y="183"/>
                  </a:cubicBezTo>
                  <a:cubicBezTo>
                    <a:pt x="93" y="179"/>
                    <a:pt x="95" y="178"/>
                    <a:pt x="100" y="173"/>
                  </a:cubicBezTo>
                  <a:cubicBezTo>
                    <a:pt x="104" y="168"/>
                    <a:pt x="100" y="165"/>
                    <a:pt x="101" y="157"/>
                  </a:cubicBezTo>
                  <a:cubicBezTo>
                    <a:pt x="101" y="150"/>
                    <a:pt x="102" y="145"/>
                    <a:pt x="109" y="138"/>
                  </a:cubicBezTo>
                  <a:cubicBezTo>
                    <a:pt x="116" y="132"/>
                    <a:pt x="123" y="122"/>
                    <a:pt x="120" y="120"/>
                  </a:cubicBezTo>
                  <a:cubicBezTo>
                    <a:pt x="116" y="118"/>
                    <a:pt x="112" y="123"/>
                    <a:pt x="107" y="120"/>
                  </a:cubicBezTo>
                  <a:cubicBezTo>
                    <a:pt x="103" y="117"/>
                    <a:pt x="105" y="115"/>
                    <a:pt x="99" y="109"/>
                  </a:cubicBezTo>
                  <a:cubicBezTo>
                    <a:pt x="94" y="104"/>
                    <a:pt x="89" y="98"/>
                    <a:pt x="89" y="91"/>
                  </a:cubicBezTo>
                  <a:cubicBezTo>
                    <a:pt x="89" y="85"/>
                    <a:pt x="94" y="92"/>
                    <a:pt x="97" y="97"/>
                  </a:cubicBezTo>
                  <a:cubicBezTo>
                    <a:pt x="99" y="102"/>
                    <a:pt x="103" y="106"/>
                    <a:pt x="105" y="110"/>
                  </a:cubicBezTo>
                  <a:cubicBezTo>
                    <a:pt x="107" y="114"/>
                    <a:pt x="105" y="118"/>
                    <a:pt x="117" y="113"/>
                  </a:cubicBezTo>
                  <a:cubicBezTo>
                    <a:pt x="129" y="108"/>
                    <a:pt x="129" y="106"/>
                    <a:pt x="132" y="103"/>
                  </a:cubicBezTo>
                  <a:cubicBezTo>
                    <a:pt x="135" y="99"/>
                    <a:pt x="135" y="97"/>
                    <a:pt x="128" y="96"/>
                  </a:cubicBezTo>
                  <a:cubicBezTo>
                    <a:pt x="121" y="95"/>
                    <a:pt x="117" y="95"/>
                    <a:pt x="116" y="90"/>
                  </a:cubicBezTo>
                  <a:cubicBezTo>
                    <a:pt x="115" y="86"/>
                    <a:pt x="113" y="86"/>
                    <a:pt x="120" y="90"/>
                  </a:cubicBezTo>
                  <a:cubicBezTo>
                    <a:pt x="127" y="95"/>
                    <a:pt x="125" y="93"/>
                    <a:pt x="134" y="94"/>
                  </a:cubicBezTo>
                  <a:cubicBezTo>
                    <a:pt x="143" y="95"/>
                    <a:pt x="148" y="94"/>
                    <a:pt x="150" y="98"/>
                  </a:cubicBezTo>
                  <a:cubicBezTo>
                    <a:pt x="153" y="102"/>
                    <a:pt x="153" y="99"/>
                    <a:pt x="156" y="105"/>
                  </a:cubicBezTo>
                  <a:cubicBezTo>
                    <a:pt x="159" y="110"/>
                    <a:pt x="162" y="125"/>
                    <a:pt x="165" y="125"/>
                  </a:cubicBezTo>
                  <a:cubicBezTo>
                    <a:pt x="168" y="126"/>
                    <a:pt x="169" y="120"/>
                    <a:pt x="170" y="115"/>
                  </a:cubicBezTo>
                  <a:cubicBezTo>
                    <a:pt x="171" y="109"/>
                    <a:pt x="172" y="111"/>
                    <a:pt x="178" y="105"/>
                  </a:cubicBezTo>
                  <a:cubicBezTo>
                    <a:pt x="183" y="99"/>
                    <a:pt x="186" y="96"/>
                    <a:pt x="189" y="100"/>
                  </a:cubicBezTo>
                  <a:cubicBezTo>
                    <a:pt x="192" y="103"/>
                    <a:pt x="191" y="111"/>
                    <a:pt x="194" y="112"/>
                  </a:cubicBezTo>
                  <a:cubicBezTo>
                    <a:pt x="198" y="113"/>
                    <a:pt x="200" y="111"/>
                    <a:pt x="202" y="116"/>
                  </a:cubicBezTo>
                  <a:cubicBezTo>
                    <a:pt x="203" y="121"/>
                    <a:pt x="199" y="124"/>
                    <a:pt x="203" y="128"/>
                  </a:cubicBezTo>
                  <a:cubicBezTo>
                    <a:pt x="207" y="132"/>
                    <a:pt x="208" y="139"/>
                    <a:pt x="211" y="140"/>
                  </a:cubicBezTo>
                  <a:cubicBezTo>
                    <a:pt x="213" y="141"/>
                    <a:pt x="214" y="138"/>
                    <a:pt x="212" y="134"/>
                  </a:cubicBezTo>
                  <a:cubicBezTo>
                    <a:pt x="210" y="130"/>
                    <a:pt x="206" y="131"/>
                    <a:pt x="206" y="127"/>
                  </a:cubicBezTo>
                  <a:cubicBezTo>
                    <a:pt x="207" y="123"/>
                    <a:pt x="202" y="120"/>
                    <a:pt x="206" y="117"/>
                  </a:cubicBezTo>
                  <a:cubicBezTo>
                    <a:pt x="210" y="115"/>
                    <a:pt x="209" y="121"/>
                    <a:pt x="213" y="124"/>
                  </a:cubicBezTo>
                  <a:cubicBezTo>
                    <a:pt x="216" y="126"/>
                    <a:pt x="218" y="121"/>
                    <a:pt x="220" y="119"/>
                  </a:cubicBezTo>
                  <a:cubicBezTo>
                    <a:pt x="223" y="117"/>
                    <a:pt x="221" y="115"/>
                    <a:pt x="217" y="110"/>
                  </a:cubicBezTo>
                  <a:cubicBezTo>
                    <a:pt x="213" y="105"/>
                    <a:pt x="211" y="101"/>
                    <a:pt x="218" y="101"/>
                  </a:cubicBezTo>
                  <a:cubicBezTo>
                    <a:pt x="225" y="101"/>
                    <a:pt x="230" y="100"/>
                    <a:pt x="234" y="94"/>
                  </a:cubicBezTo>
                  <a:cubicBezTo>
                    <a:pt x="238" y="88"/>
                    <a:pt x="238" y="86"/>
                    <a:pt x="236" y="83"/>
                  </a:cubicBezTo>
                  <a:cubicBezTo>
                    <a:pt x="234" y="80"/>
                    <a:pt x="229" y="78"/>
                    <a:pt x="230" y="75"/>
                  </a:cubicBezTo>
                  <a:cubicBezTo>
                    <a:pt x="230" y="71"/>
                    <a:pt x="223" y="72"/>
                    <a:pt x="225" y="69"/>
                  </a:cubicBezTo>
                  <a:cubicBezTo>
                    <a:pt x="227" y="66"/>
                    <a:pt x="231" y="63"/>
                    <a:pt x="234" y="67"/>
                  </a:cubicBezTo>
                  <a:cubicBezTo>
                    <a:pt x="238" y="72"/>
                    <a:pt x="234" y="68"/>
                    <a:pt x="238" y="72"/>
                  </a:cubicBezTo>
                  <a:cubicBezTo>
                    <a:pt x="242" y="76"/>
                    <a:pt x="244" y="77"/>
                    <a:pt x="246" y="74"/>
                  </a:cubicBezTo>
                  <a:cubicBezTo>
                    <a:pt x="247" y="71"/>
                    <a:pt x="241" y="70"/>
                    <a:pt x="240" y="68"/>
                  </a:cubicBezTo>
                  <a:cubicBezTo>
                    <a:pt x="239" y="65"/>
                    <a:pt x="238" y="65"/>
                    <a:pt x="242" y="62"/>
                  </a:cubicBezTo>
                  <a:cubicBezTo>
                    <a:pt x="246" y="60"/>
                    <a:pt x="248" y="60"/>
                    <a:pt x="248" y="52"/>
                  </a:cubicBezTo>
                  <a:cubicBezTo>
                    <a:pt x="247" y="45"/>
                    <a:pt x="246" y="42"/>
                    <a:pt x="242" y="40"/>
                  </a:cubicBezTo>
                  <a:cubicBezTo>
                    <a:pt x="238" y="37"/>
                    <a:pt x="232" y="41"/>
                    <a:pt x="232" y="37"/>
                  </a:cubicBezTo>
                  <a:cubicBezTo>
                    <a:pt x="232" y="34"/>
                    <a:pt x="233" y="29"/>
                    <a:pt x="238" y="30"/>
                  </a:cubicBezTo>
                  <a:cubicBezTo>
                    <a:pt x="243" y="30"/>
                    <a:pt x="247" y="34"/>
                    <a:pt x="250" y="31"/>
                  </a:cubicBezTo>
                  <a:cubicBezTo>
                    <a:pt x="254" y="29"/>
                    <a:pt x="249" y="26"/>
                    <a:pt x="255" y="26"/>
                  </a:cubicBezTo>
                  <a:cubicBezTo>
                    <a:pt x="262" y="26"/>
                    <a:pt x="260" y="29"/>
                    <a:pt x="259" y="32"/>
                  </a:cubicBezTo>
                  <a:cubicBezTo>
                    <a:pt x="259" y="36"/>
                    <a:pt x="258" y="36"/>
                    <a:pt x="263" y="41"/>
                  </a:cubicBezTo>
                  <a:cubicBezTo>
                    <a:pt x="268" y="45"/>
                    <a:pt x="269" y="47"/>
                    <a:pt x="269" y="40"/>
                  </a:cubicBezTo>
                  <a:cubicBezTo>
                    <a:pt x="269" y="32"/>
                    <a:pt x="261" y="31"/>
                    <a:pt x="265" y="29"/>
                  </a:cubicBezTo>
                  <a:cubicBezTo>
                    <a:pt x="269" y="27"/>
                    <a:pt x="270" y="31"/>
                    <a:pt x="274" y="28"/>
                  </a:cubicBezTo>
                  <a:cubicBezTo>
                    <a:pt x="278" y="25"/>
                    <a:pt x="276" y="26"/>
                    <a:pt x="273" y="22"/>
                  </a:cubicBezTo>
                  <a:cubicBezTo>
                    <a:pt x="271" y="18"/>
                    <a:pt x="275" y="20"/>
                    <a:pt x="279" y="21"/>
                  </a:cubicBezTo>
                  <a:cubicBezTo>
                    <a:pt x="283" y="23"/>
                    <a:pt x="287" y="20"/>
                    <a:pt x="279" y="17"/>
                  </a:cubicBezTo>
                  <a:cubicBezTo>
                    <a:pt x="272" y="15"/>
                    <a:pt x="253" y="11"/>
                    <a:pt x="248" y="12"/>
                  </a:cubicBezTo>
                  <a:cubicBezTo>
                    <a:pt x="242" y="13"/>
                    <a:pt x="240" y="16"/>
                    <a:pt x="233" y="12"/>
                  </a:cubicBezTo>
                  <a:cubicBezTo>
                    <a:pt x="227" y="8"/>
                    <a:pt x="217" y="9"/>
                    <a:pt x="212" y="9"/>
                  </a:cubicBezTo>
                  <a:cubicBezTo>
                    <a:pt x="208" y="9"/>
                    <a:pt x="209" y="11"/>
                    <a:pt x="203" y="11"/>
                  </a:cubicBezTo>
                  <a:cubicBezTo>
                    <a:pt x="198" y="11"/>
                    <a:pt x="196" y="8"/>
                    <a:pt x="192" y="7"/>
                  </a:cubicBezTo>
                  <a:cubicBezTo>
                    <a:pt x="187" y="6"/>
                    <a:pt x="181" y="10"/>
                    <a:pt x="176" y="8"/>
                  </a:cubicBezTo>
                  <a:cubicBezTo>
                    <a:pt x="172" y="6"/>
                    <a:pt x="165" y="7"/>
                    <a:pt x="168" y="4"/>
                  </a:cubicBezTo>
                  <a:cubicBezTo>
                    <a:pt x="172" y="0"/>
                    <a:pt x="160" y="1"/>
                    <a:pt x="154" y="2"/>
                  </a:cubicBezTo>
                  <a:cubicBezTo>
                    <a:pt x="148" y="3"/>
                    <a:pt x="141" y="4"/>
                    <a:pt x="138" y="6"/>
                  </a:cubicBezTo>
                  <a:cubicBezTo>
                    <a:pt x="135" y="9"/>
                    <a:pt x="134" y="10"/>
                    <a:pt x="130" y="10"/>
                  </a:cubicBezTo>
                  <a:cubicBezTo>
                    <a:pt x="126" y="10"/>
                    <a:pt x="126" y="6"/>
                    <a:pt x="123" y="7"/>
                  </a:cubicBezTo>
                  <a:cubicBezTo>
                    <a:pt x="120" y="8"/>
                    <a:pt x="121" y="9"/>
                    <a:pt x="119" y="12"/>
                  </a:cubicBezTo>
                  <a:cubicBezTo>
                    <a:pt x="117" y="15"/>
                    <a:pt x="113" y="12"/>
                    <a:pt x="110" y="14"/>
                  </a:cubicBezTo>
                  <a:cubicBezTo>
                    <a:pt x="107" y="15"/>
                    <a:pt x="103" y="13"/>
                    <a:pt x="99" y="16"/>
                  </a:cubicBezTo>
                  <a:cubicBezTo>
                    <a:pt x="96" y="20"/>
                    <a:pt x="87" y="25"/>
                    <a:pt x="84" y="23"/>
                  </a:cubicBezTo>
                  <a:cubicBezTo>
                    <a:pt x="81" y="21"/>
                    <a:pt x="78" y="19"/>
                    <a:pt x="81" y="19"/>
                  </a:cubicBezTo>
                  <a:cubicBezTo>
                    <a:pt x="83" y="20"/>
                    <a:pt x="89" y="21"/>
                    <a:pt x="88" y="17"/>
                  </a:cubicBezTo>
                  <a:cubicBezTo>
                    <a:pt x="88" y="13"/>
                    <a:pt x="84" y="14"/>
                    <a:pt x="81" y="14"/>
                  </a:cubicBezTo>
                  <a:cubicBezTo>
                    <a:pt x="77" y="14"/>
                    <a:pt x="76" y="11"/>
                    <a:pt x="71" y="12"/>
                  </a:cubicBezTo>
                  <a:cubicBezTo>
                    <a:pt x="66" y="13"/>
                    <a:pt x="61" y="12"/>
                    <a:pt x="58" y="15"/>
                  </a:cubicBezTo>
                  <a:cubicBezTo>
                    <a:pt x="54" y="17"/>
                    <a:pt x="55" y="18"/>
                    <a:pt x="52" y="20"/>
                  </a:cubicBezTo>
                  <a:cubicBezTo>
                    <a:pt x="49" y="22"/>
                    <a:pt x="45" y="22"/>
                    <a:pt x="44" y="25"/>
                  </a:cubicBezTo>
                  <a:cubicBezTo>
                    <a:pt x="43" y="28"/>
                    <a:pt x="40" y="31"/>
                    <a:pt x="43" y="31"/>
                  </a:cubicBezTo>
                  <a:cubicBezTo>
                    <a:pt x="47" y="31"/>
                    <a:pt x="48" y="27"/>
                    <a:pt x="50" y="30"/>
                  </a:cubicBezTo>
                  <a:cubicBezTo>
                    <a:pt x="52" y="32"/>
                    <a:pt x="51" y="37"/>
                    <a:pt x="54" y="36"/>
                  </a:cubicBezTo>
                  <a:cubicBezTo>
                    <a:pt x="58" y="36"/>
                    <a:pt x="56" y="35"/>
                    <a:pt x="59" y="31"/>
                  </a:cubicBezTo>
                  <a:cubicBezTo>
                    <a:pt x="62" y="28"/>
                    <a:pt x="57" y="27"/>
                    <a:pt x="60" y="24"/>
                  </a:cubicBezTo>
                  <a:cubicBezTo>
                    <a:pt x="64" y="21"/>
                    <a:pt x="68" y="17"/>
                    <a:pt x="68" y="21"/>
                  </a:cubicBezTo>
                  <a:cubicBezTo>
                    <a:pt x="68" y="24"/>
                    <a:pt x="62" y="27"/>
                    <a:pt x="64" y="29"/>
                  </a:cubicBezTo>
                  <a:cubicBezTo>
                    <a:pt x="67" y="31"/>
                    <a:pt x="79" y="26"/>
                    <a:pt x="74" y="29"/>
                  </a:cubicBezTo>
                  <a:cubicBezTo>
                    <a:pt x="70" y="32"/>
                    <a:pt x="66" y="32"/>
                    <a:pt x="64" y="36"/>
                  </a:cubicBezTo>
                  <a:cubicBezTo>
                    <a:pt x="63" y="39"/>
                    <a:pt x="63" y="40"/>
                    <a:pt x="58" y="40"/>
                  </a:cubicBezTo>
                  <a:cubicBezTo>
                    <a:pt x="53" y="40"/>
                    <a:pt x="48" y="41"/>
                    <a:pt x="49" y="39"/>
                  </a:cubicBezTo>
                  <a:cubicBezTo>
                    <a:pt x="49" y="36"/>
                    <a:pt x="47" y="37"/>
                    <a:pt x="44" y="40"/>
                  </a:cubicBezTo>
                  <a:cubicBezTo>
                    <a:pt x="41" y="43"/>
                    <a:pt x="39" y="44"/>
                    <a:pt x="36" y="46"/>
                  </a:cubicBezTo>
                  <a:cubicBezTo>
                    <a:pt x="33" y="49"/>
                    <a:pt x="35" y="50"/>
                    <a:pt x="30" y="50"/>
                  </a:cubicBezTo>
                  <a:cubicBezTo>
                    <a:pt x="25" y="50"/>
                    <a:pt x="28" y="50"/>
                    <a:pt x="30" y="53"/>
                  </a:cubicBezTo>
                  <a:cubicBezTo>
                    <a:pt x="32" y="56"/>
                    <a:pt x="32" y="56"/>
                    <a:pt x="28" y="58"/>
                  </a:cubicBezTo>
                  <a:cubicBezTo>
                    <a:pt x="24" y="60"/>
                    <a:pt x="19" y="60"/>
                    <a:pt x="19" y="63"/>
                  </a:cubicBezTo>
                  <a:cubicBezTo>
                    <a:pt x="18" y="66"/>
                    <a:pt x="17" y="70"/>
                    <a:pt x="19" y="71"/>
                  </a:cubicBezTo>
                  <a:cubicBezTo>
                    <a:pt x="22" y="72"/>
                    <a:pt x="23" y="72"/>
                    <a:pt x="28" y="70"/>
                  </a:cubicBezTo>
                  <a:cubicBezTo>
                    <a:pt x="33" y="69"/>
                    <a:pt x="33" y="67"/>
                    <a:pt x="35" y="64"/>
                  </a:cubicBezTo>
                  <a:cubicBezTo>
                    <a:pt x="38" y="61"/>
                    <a:pt x="38" y="59"/>
                    <a:pt x="42" y="59"/>
                  </a:cubicBezTo>
                  <a:cubicBezTo>
                    <a:pt x="46" y="60"/>
                    <a:pt x="46" y="56"/>
                    <a:pt x="48" y="59"/>
                  </a:cubicBezTo>
                  <a:cubicBezTo>
                    <a:pt x="51" y="62"/>
                    <a:pt x="52" y="61"/>
                    <a:pt x="54" y="64"/>
                  </a:cubicBezTo>
                  <a:cubicBezTo>
                    <a:pt x="57" y="67"/>
                    <a:pt x="57" y="72"/>
                    <a:pt x="59" y="69"/>
                  </a:cubicBezTo>
                  <a:cubicBezTo>
                    <a:pt x="61" y="66"/>
                    <a:pt x="62" y="66"/>
                    <a:pt x="59" y="64"/>
                  </a:cubicBezTo>
                  <a:cubicBezTo>
                    <a:pt x="56" y="61"/>
                    <a:pt x="51" y="58"/>
                    <a:pt x="53" y="56"/>
                  </a:cubicBezTo>
                  <a:cubicBezTo>
                    <a:pt x="55" y="55"/>
                    <a:pt x="57" y="60"/>
                    <a:pt x="61" y="61"/>
                  </a:cubicBezTo>
                  <a:cubicBezTo>
                    <a:pt x="64" y="61"/>
                    <a:pt x="61" y="62"/>
                    <a:pt x="65" y="66"/>
                  </a:cubicBezTo>
                  <a:cubicBezTo>
                    <a:pt x="68" y="70"/>
                    <a:pt x="71" y="70"/>
                    <a:pt x="72" y="68"/>
                  </a:cubicBezTo>
                  <a:cubicBezTo>
                    <a:pt x="72" y="65"/>
                    <a:pt x="69" y="61"/>
                    <a:pt x="73" y="63"/>
                  </a:cubicBezTo>
                  <a:cubicBezTo>
                    <a:pt x="77" y="64"/>
                    <a:pt x="78" y="66"/>
                    <a:pt x="79" y="63"/>
                  </a:cubicBezTo>
                  <a:cubicBezTo>
                    <a:pt x="80" y="61"/>
                    <a:pt x="76" y="58"/>
                    <a:pt x="80" y="55"/>
                  </a:cubicBezTo>
                  <a:cubicBezTo>
                    <a:pt x="83" y="52"/>
                    <a:pt x="84" y="56"/>
                    <a:pt x="88" y="54"/>
                  </a:cubicBezTo>
                  <a:cubicBezTo>
                    <a:pt x="93" y="51"/>
                    <a:pt x="89" y="55"/>
                    <a:pt x="94" y="58"/>
                  </a:cubicBezTo>
                  <a:cubicBezTo>
                    <a:pt x="99" y="61"/>
                    <a:pt x="103" y="65"/>
                    <a:pt x="95" y="64"/>
                  </a:cubicBezTo>
                  <a:cubicBezTo>
                    <a:pt x="87" y="63"/>
                    <a:pt x="86" y="62"/>
                    <a:pt x="83" y="65"/>
                  </a:cubicBezTo>
                  <a:cubicBezTo>
                    <a:pt x="79" y="68"/>
                    <a:pt x="76" y="63"/>
                    <a:pt x="79" y="68"/>
                  </a:cubicBezTo>
                  <a:cubicBezTo>
                    <a:pt x="82" y="74"/>
                    <a:pt x="86" y="70"/>
                    <a:pt x="88" y="73"/>
                  </a:cubicBezTo>
                  <a:cubicBezTo>
                    <a:pt x="91" y="76"/>
                    <a:pt x="92" y="77"/>
                    <a:pt x="88" y="80"/>
                  </a:cubicBezTo>
                  <a:cubicBezTo>
                    <a:pt x="84" y="82"/>
                    <a:pt x="82" y="84"/>
                    <a:pt x="79" y="84"/>
                  </a:cubicBezTo>
                  <a:cubicBezTo>
                    <a:pt x="77" y="84"/>
                    <a:pt x="74" y="80"/>
                    <a:pt x="69" y="80"/>
                  </a:cubicBezTo>
                  <a:cubicBezTo>
                    <a:pt x="63" y="80"/>
                    <a:pt x="66" y="83"/>
                    <a:pt x="61" y="82"/>
                  </a:cubicBezTo>
                  <a:cubicBezTo>
                    <a:pt x="55" y="81"/>
                    <a:pt x="52" y="82"/>
                    <a:pt x="50" y="79"/>
                  </a:cubicBezTo>
                  <a:cubicBezTo>
                    <a:pt x="48" y="76"/>
                    <a:pt x="53" y="76"/>
                    <a:pt x="51" y="73"/>
                  </a:cubicBezTo>
                  <a:cubicBezTo>
                    <a:pt x="49" y="70"/>
                    <a:pt x="43" y="70"/>
                    <a:pt x="38" y="72"/>
                  </a:cubicBezTo>
                  <a:cubicBezTo>
                    <a:pt x="34" y="73"/>
                    <a:pt x="28" y="73"/>
                    <a:pt x="23" y="74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4"/>
            <p:cNvSpPr>
              <a:spLocks/>
            </p:cNvSpPr>
            <p:nvPr/>
          </p:nvSpPr>
          <p:spPr bwMode="auto">
            <a:xfrm>
              <a:off x="4757738" y="6016625"/>
              <a:ext cx="366713" cy="271463"/>
            </a:xfrm>
            <a:custGeom>
              <a:avLst/>
              <a:gdLst>
                <a:gd name="T0" fmla="*/ 44 w 74"/>
                <a:gd name="T1" fmla="*/ 2 h 55"/>
                <a:gd name="T2" fmla="*/ 25 w 74"/>
                <a:gd name="T3" fmla="*/ 10 h 55"/>
                <a:gd name="T4" fmla="*/ 11 w 74"/>
                <a:gd name="T5" fmla="*/ 20 h 55"/>
                <a:gd name="T6" fmla="*/ 5 w 74"/>
                <a:gd name="T7" fmla="*/ 32 h 55"/>
                <a:gd name="T8" fmla="*/ 5 w 74"/>
                <a:gd name="T9" fmla="*/ 46 h 55"/>
                <a:gd name="T10" fmla="*/ 21 w 74"/>
                <a:gd name="T11" fmla="*/ 41 h 55"/>
                <a:gd name="T12" fmla="*/ 37 w 74"/>
                <a:gd name="T13" fmla="*/ 40 h 55"/>
                <a:gd name="T14" fmla="*/ 44 w 74"/>
                <a:gd name="T15" fmla="*/ 52 h 55"/>
                <a:gd name="T16" fmla="*/ 60 w 74"/>
                <a:gd name="T17" fmla="*/ 48 h 55"/>
                <a:gd name="T18" fmla="*/ 72 w 74"/>
                <a:gd name="T19" fmla="*/ 31 h 55"/>
                <a:gd name="T20" fmla="*/ 69 w 74"/>
                <a:gd name="T21" fmla="*/ 16 h 55"/>
                <a:gd name="T22" fmla="*/ 61 w 74"/>
                <a:gd name="T23" fmla="*/ 5 h 55"/>
                <a:gd name="T24" fmla="*/ 55 w 74"/>
                <a:gd name="T25" fmla="*/ 8 h 55"/>
                <a:gd name="T26" fmla="*/ 44 w 74"/>
                <a:gd name="T27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55">
                  <a:moveTo>
                    <a:pt x="44" y="2"/>
                  </a:moveTo>
                  <a:cubicBezTo>
                    <a:pt x="38" y="2"/>
                    <a:pt x="31" y="2"/>
                    <a:pt x="25" y="10"/>
                  </a:cubicBezTo>
                  <a:cubicBezTo>
                    <a:pt x="18" y="17"/>
                    <a:pt x="17" y="17"/>
                    <a:pt x="11" y="20"/>
                  </a:cubicBezTo>
                  <a:cubicBezTo>
                    <a:pt x="6" y="23"/>
                    <a:pt x="5" y="24"/>
                    <a:pt x="5" y="32"/>
                  </a:cubicBezTo>
                  <a:cubicBezTo>
                    <a:pt x="6" y="39"/>
                    <a:pt x="0" y="45"/>
                    <a:pt x="5" y="46"/>
                  </a:cubicBezTo>
                  <a:cubicBezTo>
                    <a:pt x="9" y="46"/>
                    <a:pt x="13" y="43"/>
                    <a:pt x="21" y="41"/>
                  </a:cubicBezTo>
                  <a:cubicBezTo>
                    <a:pt x="30" y="38"/>
                    <a:pt x="34" y="35"/>
                    <a:pt x="37" y="40"/>
                  </a:cubicBezTo>
                  <a:cubicBezTo>
                    <a:pt x="39" y="45"/>
                    <a:pt x="38" y="51"/>
                    <a:pt x="44" y="52"/>
                  </a:cubicBezTo>
                  <a:cubicBezTo>
                    <a:pt x="51" y="52"/>
                    <a:pt x="55" y="55"/>
                    <a:pt x="60" y="48"/>
                  </a:cubicBezTo>
                  <a:cubicBezTo>
                    <a:pt x="66" y="41"/>
                    <a:pt x="70" y="39"/>
                    <a:pt x="72" y="31"/>
                  </a:cubicBezTo>
                  <a:cubicBezTo>
                    <a:pt x="74" y="23"/>
                    <a:pt x="74" y="23"/>
                    <a:pt x="69" y="16"/>
                  </a:cubicBezTo>
                  <a:cubicBezTo>
                    <a:pt x="64" y="9"/>
                    <a:pt x="62" y="11"/>
                    <a:pt x="61" y="5"/>
                  </a:cubicBezTo>
                  <a:cubicBezTo>
                    <a:pt x="60" y="0"/>
                    <a:pt x="58" y="7"/>
                    <a:pt x="55" y="8"/>
                  </a:cubicBezTo>
                  <a:cubicBezTo>
                    <a:pt x="52" y="10"/>
                    <a:pt x="47" y="2"/>
                    <a:pt x="44" y="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5"/>
            <p:cNvSpPr>
              <a:spLocks/>
            </p:cNvSpPr>
            <p:nvPr/>
          </p:nvSpPr>
          <p:spPr bwMode="auto">
            <a:xfrm>
              <a:off x="4633913" y="5853113"/>
              <a:ext cx="242888" cy="153988"/>
            </a:xfrm>
            <a:custGeom>
              <a:avLst/>
              <a:gdLst>
                <a:gd name="T0" fmla="*/ 3 w 49"/>
                <a:gd name="T1" fmla="*/ 2 h 31"/>
                <a:gd name="T2" fmla="*/ 14 w 49"/>
                <a:gd name="T3" fmla="*/ 8 h 31"/>
                <a:gd name="T4" fmla="*/ 23 w 49"/>
                <a:gd name="T5" fmla="*/ 17 h 31"/>
                <a:gd name="T6" fmla="*/ 26 w 49"/>
                <a:gd name="T7" fmla="*/ 24 h 31"/>
                <a:gd name="T8" fmla="*/ 45 w 49"/>
                <a:gd name="T9" fmla="*/ 27 h 31"/>
                <a:gd name="T10" fmla="*/ 37 w 49"/>
                <a:gd name="T11" fmla="*/ 29 h 31"/>
                <a:gd name="T12" fmla="*/ 18 w 49"/>
                <a:gd name="T13" fmla="*/ 21 h 31"/>
                <a:gd name="T14" fmla="*/ 9 w 49"/>
                <a:gd name="T15" fmla="*/ 12 h 31"/>
                <a:gd name="T16" fmla="*/ 3 w 49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1">
                  <a:moveTo>
                    <a:pt x="3" y="2"/>
                  </a:moveTo>
                  <a:cubicBezTo>
                    <a:pt x="5" y="0"/>
                    <a:pt x="10" y="3"/>
                    <a:pt x="14" y="8"/>
                  </a:cubicBezTo>
                  <a:cubicBezTo>
                    <a:pt x="18" y="13"/>
                    <a:pt x="21" y="14"/>
                    <a:pt x="23" y="17"/>
                  </a:cubicBezTo>
                  <a:cubicBezTo>
                    <a:pt x="24" y="20"/>
                    <a:pt x="22" y="22"/>
                    <a:pt x="26" y="24"/>
                  </a:cubicBezTo>
                  <a:cubicBezTo>
                    <a:pt x="31" y="26"/>
                    <a:pt x="41" y="27"/>
                    <a:pt x="45" y="27"/>
                  </a:cubicBezTo>
                  <a:cubicBezTo>
                    <a:pt x="49" y="28"/>
                    <a:pt x="46" y="31"/>
                    <a:pt x="37" y="29"/>
                  </a:cubicBezTo>
                  <a:cubicBezTo>
                    <a:pt x="27" y="26"/>
                    <a:pt x="23" y="29"/>
                    <a:pt x="18" y="21"/>
                  </a:cubicBezTo>
                  <a:cubicBezTo>
                    <a:pt x="12" y="14"/>
                    <a:pt x="12" y="17"/>
                    <a:pt x="9" y="12"/>
                  </a:cubicBezTo>
                  <a:cubicBezTo>
                    <a:pt x="6" y="7"/>
                    <a:pt x="0" y="4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6"/>
            <p:cNvSpPr>
              <a:spLocks/>
            </p:cNvSpPr>
            <p:nvPr/>
          </p:nvSpPr>
          <p:spPr bwMode="auto">
            <a:xfrm>
              <a:off x="4772026" y="5843588"/>
              <a:ext cx="84138" cy="112713"/>
            </a:xfrm>
            <a:custGeom>
              <a:avLst/>
              <a:gdLst>
                <a:gd name="T0" fmla="*/ 6 w 17"/>
                <a:gd name="T1" fmla="*/ 7 h 23"/>
                <a:gd name="T2" fmla="*/ 0 w 17"/>
                <a:gd name="T3" fmla="*/ 11 h 23"/>
                <a:gd name="T4" fmla="*/ 3 w 17"/>
                <a:gd name="T5" fmla="*/ 20 h 23"/>
                <a:gd name="T6" fmla="*/ 12 w 17"/>
                <a:gd name="T7" fmla="*/ 22 h 23"/>
                <a:gd name="T8" fmla="*/ 15 w 17"/>
                <a:gd name="T9" fmla="*/ 15 h 23"/>
                <a:gd name="T10" fmla="*/ 16 w 17"/>
                <a:gd name="T11" fmla="*/ 7 h 23"/>
                <a:gd name="T12" fmla="*/ 13 w 17"/>
                <a:gd name="T13" fmla="*/ 1 h 23"/>
                <a:gd name="T14" fmla="*/ 6 w 17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3">
                  <a:moveTo>
                    <a:pt x="6" y="7"/>
                  </a:moveTo>
                  <a:cubicBezTo>
                    <a:pt x="3" y="9"/>
                    <a:pt x="0" y="8"/>
                    <a:pt x="0" y="11"/>
                  </a:cubicBezTo>
                  <a:cubicBezTo>
                    <a:pt x="0" y="14"/>
                    <a:pt x="0" y="20"/>
                    <a:pt x="3" y="20"/>
                  </a:cubicBezTo>
                  <a:cubicBezTo>
                    <a:pt x="6" y="20"/>
                    <a:pt x="11" y="23"/>
                    <a:pt x="12" y="22"/>
                  </a:cubicBezTo>
                  <a:cubicBezTo>
                    <a:pt x="13" y="20"/>
                    <a:pt x="13" y="17"/>
                    <a:pt x="15" y="15"/>
                  </a:cubicBezTo>
                  <a:cubicBezTo>
                    <a:pt x="17" y="12"/>
                    <a:pt x="14" y="12"/>
                    <a:pt x="16" y="7"/>
                  </a:cubicBezTo>
                  <a:cubicBezTo>
                    <a:pt x="17" y="2"/>
                    <a:pt x="16" y="0"/>
                    <a:pt x="13" y="1"/>
                  </a:cubicBezTo>
                  <a:cubicBezTo>
                    <a:pt x="11" y="1"/>
                    <a:pt x="9" y="5"/>
                    <a:pt x="6" y="7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7"/>
            <p:cNvSpPr>
              <a:spLocks/>
            </p:cNvSpPr>
            <p:nvPr/>
          </p:nvSpPr>
          <p:spPr bwMode="auto">
            <a:xfrm>
              <a:off x="4960938" y="5916613"/>
              <a:ext cx="177800" cy="95250"/>
            </a:xfrm>
            <a:custGeom>
              <a:avLst/>
              <a:gdLst>
                <a:gd name="T0" fmla="*/ 4 w 36"/>
                <a:gd name="T1" fmla="*/ 2 h 19"/>
                <a:gd name="T2" fmla="*/ 13 w 36"/>
                <a:gd name="T3" fmla="*/ 2 h 19"/>
                <a:gd name="T4" fmla="*/ 28 w 36"/>
                <a:gd name="T5" fmla="*/ 7 h 19"/>
                <a:gd name="T6" fmla="*/ 31 w 36"/>
                <a:gd name="T7" fmla="*/ 13 h 19"/>
                <a:gd name="T8" fmla="*/ 30 w 36"/>
                <a:gd name="T9" fmla="*/ 17 h 19"/>
                <a:gd name="T10" fmla="*/ 22 w 36"/>
                <a:gd name="T11" fmla="*/ 14 h 19"/>
                <a:gd name="T12" fmla="*/ 13 w 36"/>
                <a:gd name="T13" fmla="*/ 14 h 19"/>
                <a:gd name="T14" fmla="*/ 9 w 36"/>
                <a:gd name="T15" fmla="*/ 7 h 19"/>
                <a:gd name="T16" fmla="*/ 4 w 36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9">
                  <a:moveTo>
                    <a:pt x="4" y="2"/>
                  </a:moveTo>
                  <a:cubicBezTo>
                    <a:pt x="8" y="0"/>
                    <a:pt x="10" y="0"/>
                    <a:pt x="13" y="2"/>
                  </a:cubicBezTo>
                  <a:cubicBezTo>
                    <a:pt x="17" y="3"/>
                    <a:pt x="24" y="4"/>
                    <a:pt x="28" y="7"/>
                  </a:cubicBezTo>
                  <a:cubicBezTo>
                    <a:pt x="31" y="10"/>
                    <a:pt x="28" y="11"/>
                    <a:pt x="31" y="13"/>
                  </a:cubicBezTo>
                  <a:cubicBezTo>
                    <a:pt x="34" y="16"/>
                    <a:pt x="36" y="19"/>
                    <a:pt x="30" y="17"/>
                  </a:cubicBezTo>
                  <a:cubicBezTo>
                    <a:pt x="23" y="15"/>
                    <a:pt x="25" y="13"/>
                    <a:pt x="22" y="14"/>
                  </a:cubicBezTo>
                  <a:cubicBezTo>
                    <a:pt x="18" y="14"/>
                    <a:pt x="18" y="17"/>
                    <a:pt x="13" y="14"/>
                  </a:cubicBezTo>
                  <a:cubicBezTo>
                    <a:pt x="9" y="10"/>
                    <a:pt x="12" y="8"/>
                    <a:pt x="9" y="7"/>
                  </a:cubicBezTo>
                  <a:cubicBezTo>
                    <a:pt x="6" y="6"/>
                    <a:pt x="0" y="5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8"/>
            <p:cNvSpPr>
              <a:spLocks/>
            </p:cNvSpPr>
            <p:nvPr/>
          </p:nvSpPr>
          <p:spPr bwMode="auto">
            <a:xfrm>
              <a:off x="4187826" y="6016625"/>
              <a:ext cx="104775" cy="138113"/>
            </a:xfrm>
            <a:custGeom>
              <a:avLst/>
              <a:gdLst>
                <a:gd name="T0" fmla="*/ 14 w 21"/>
                <a:gd name="T1" fmla="*/ 2 h 28"/>
                <a:gd name="T2" fmla="*/ 6 w 21"/>
                <a:gd name="T3" fmla="*/ 10 h 28"/>
                <a:gd name="T4" fmla="*/ 4 w 21"/>
                <a:gd name="T5" fmla="*/ 16 h 28"/>
                <a:gd name="T6" fmla="*/ 5 w 21"/>
                <a:gd name="T7" fmla="*/ 27 h 28"/>
                <a:gd name="T8" fmla="*/ 14 w 21"/>
                <a:gd name="T9" fmla="*/ 12 h 28"/>
                <a:gd name="T10" fmla="*/ 14 w 21"/>
                <a:gd name="T1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8">
                  <a:moveTo>
                    <a:pt x="14" y="2"/>
                  </a:moveTo>
                  <a:cubicBezTo>
                    <a:pt x="10" y="4"/>
                    <a:pt x="9" y="7"/>
                    <a:pt x="6" y="10"/>
                  </a:cubicBezTo>
                  <a:cubicBezTo>
                    <a:pt x="4" y="12"/>
                    <a:pt x="5" y="12"/>
                    <a:pt x="4" y="16"/>
                  </a:cubicBezTo>
                  <a:cubicBezTo>
                    <a:pt x="3" y="20"/>
                    <a:pt x="0" y="27"/>
                    <a:pt x="5" y="27"/>
                  </a:cubicBezTo>
                  <a:cubicBezTo>
                    <a:pt x="11" y="28"/>
                    <a:pt x="12" y="17"/>
                    <a:pt x="14" y="12"/>
                  </a:cubicBezTo>
                  <a:cubicBezTo>
                    <a:pt x="16" y="8"/>
                    <a:pt x="21" y="0"/>
                    <a:pt x="14" y="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7" name="Rectangle 70"/>
          <p:cNvSpPr>
            <a:spLocks noChangeArrowheads="1"/>
          </p:cNvSpPr>
          <p:nvPr/>
        </p:nvSpPr>
        <p:spPr bwMode="auto">
          <a:xfrm>
            <a:off x="8800885" y="1463772"/>
            <a:ext cx="309206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CE5200"/>
                </a:solidFill>
                <a:latin typeface="Arial"/>
                <a:cs typeface="Arial"/>
              </a:rPr>
              <a:t>Claims/</a:t>
            </a:r>
          </a:p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CE5200"/>
                </a:solidFill>
                <a:latin typeface="Arial"/>
                <a:cs typeface="Arial"/>
              </a:rPr>
              <a:t>Billing Processing</a:t>
            </a:r>
          </a:p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1000" dirty="0">
                <a:solidFill>
                  <a:srgbClr val="6C6C6C"/>
                </a:solidFill>
                <a:latin typeface="Arial"/>
                <a:cs typeface="Arial"/>
              </a:rPr>
              <a:t>Place additional content here. </a:t>
            </a:r>
          </a:p>
        </p:txBody>
      </p:sp>
      <p:sp>
        <p:nvSpPr>
          <p:cNvPr id="113" name="Oval 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7719548" y="2650200"/>
            <a:ext cx="1120779" cy="1120777"/>
          </a:xfrm>
          <a:prstGeom prst="ellipse">
            <a:avLst/>
          </a:prstGeom>
          <a:gradFill flip="none" rotWithShape="1">
            <a:gsLst>
              <a:gs pos="0">
                <a:srgbClr val="E76300"/>
              </a:gs>
              <a:gs pos="100000">
                <a:srgbClr val="CE5200"/>
              </a:gs>
            </a:gsLst>
            <a:lin ang="27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ts val="2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sp>
        <p:nvSpPr>
          <p:cNvPr id="118" name="Freeform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998302" y="2869711"/>
            <a:ext cx="548912" cy="618897"/>
          </a:xfrm>
          <a:custGeom>
            <a:avLst/>
            <a:gdLst>
              <a:gd name="T0" fmla="*/ 250 w 273"/>
              <a:gd name="T1" fmla="*/ 122 h 308"/>
              <a:gd name="T2" fmla="*/ 229 w 273"/>
              <a:gd name="T3" fmla="*/ 136 h 308"/>
              <a:gd name="T4" fmla="*/ 227 w 273"/>
              <a:gd name="T5" fmla="*/ 136 h 308"/>
              <a:gd name="T6" fmla="*/ 204 w 273"/>
              <a:gd name="T7" fmla="*/ 114 h 308"/>
              <a:gd name="T8" fmla="*/ 181 w 273"/>
              <a:gd name="T9" fmla="*/ 132 h 308"/>
              <a:gd name="T10" fmla="*/ 180 w 273"/>
              <a:gd name="T11" fmla="*/ 132 h 308"/>
              <a:gd name="T12" fmla="*/ 180 w 273"/>
              <a:gd name="T13" fmla="*/ 128 h 308"/>
              <a:gd name="T14" fmla="*/ 157 w 273"/>
              <a:gd name="T15" fmla="*/ 105 h 308"/>
              <a:gd name="T16" fmla="*/ 134 w 273"/>
              <a:gd name="T17" fmla="*/ 128 h 308"/>
              <a:gd name="T18" fmla="*/ 134 w 273"/>
              <a:gd name="T19" fmla="*/ 27 h 308"/>
              <a:gd name="T20" fmla="*/ 110 w 273"/>
              <a:gd name="T21" fmla="*/ 0 h 308"/>
              <a:gd name="T22" fmla="*/ 87 w 273"/>
              <a:gd name="T23" fmla="*/ 27 h 308"/>
              <a:gd name="T24" fmla="*/ 87 w 273"/>
              <a:gd name="T25" fmla="*/ 158 h 308"/>
              <a:gd name="T26" fmla="*/ 87 w 273"/>
              <a:gd name="T27" fmla="*/ 168 h 308"/>
              <a:gd name="T28" fmla="*/ 87 w 273"/>
              <a:gd name="T29" fmla="*/ 206 h 308"/>
              <a:gd name="T30" fmla="*/ 48 w 273"/>
              <a:gd name="T31" fmla="*/ 167 h 308"/>
              <a:gd name="T32" fmla="*/ 10 w 273"/>
              <a:gd name="T33" fmla="*/ 167 h 308"/>
              <a:gd name="T34" fmla="*/ 10 w 273"/>
              <a:gd name="T35" fmla="*/ 205 h 308"/>
              <a:gd name="T36" fmla="*/ 87 w 273"/>
              <a:gd name="T37" fmla="*/ 282 h 308"/>
              <a:gd name="T38" fmla="*/ 180 w 273"/>
              <a:gd name="T39" fmla="*/ 308 h 308"/>
              <a:gd name="T40" fmla="*/ 273 w 273"/>
              <a:gd name="T41" fmla="*/ 223 h 308"/>
              <a:gd name="T42" fmla="*/ 273 w 273"/>
              <a:gd name="T43" fmla="*/ 158 h 308"/>
              <a:gd name="T44" fmla="*/ 273 w 273"/>
              <a:gd name="T45" fmla="*/ 146 h 308"/>
              <a:gd name="T46" fmla="*/ 250 w 273"/>
              <a:gd name="T47" fmla="*/ 122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3" h="308">
                <a:moveTo>
                  <a:pt x="250" y="122"/>
                </a:moveTo>
                <a:cubicBezTo>
                  <a:pt x="241" y="122"/>
                  <a:pt x="233" y="128"/>
                  <a:pt x="229" y="136"/>
                </a:cubicBezTo>
                <a:cubicBezTo>
                  <a:pt x="228" y="136"/>
                  <a:pt x="227" y="136"/>
                  <a:pt x="227" y="136"/>
                </a:cubicBezTo>
                <a:cubicBezTo>
                  <a:pt x="226" y="123"/>
                  <a:pt x="216" y="114"/>
                  <a:pt x="204" y="114"/>
                </a:cubicBezTo>
                <a:cubicBezTo>
                  <a:pt x="192" y="114"/>
                  <a:pt x="183" y="122"/>
                  <a:pt x="181" y="132"/>
                </a:cubicBezTo>
                <a:cubicBezTo>
                  <a:pt x="181" y="132"/>
                  <a:pt x="180" y="132"/>
                  <a:pt x="180" y="132"/>
                </a:cubicBezTo>
                <a:cubicBezTo>
                  <a:pt x="180" y="128"/>
                  <a:pt x="180" y="128"/>
                  <a:pt x="180" y="128"/>
                </a:cubicBezTo>
                <a:cubicBezTo>
                  <a:pt x="180" y="116"/>
                  <a:pt x="170" y="105"/>
                  <a:pt x="157" y="105"/>
                </a:cubicBezTo>
                <a:cubicBezTo>
                  <a:pt x="144" y="105"/>
                  <a:pt x="134" y="116"/>
                  <a:pt x="134" y="128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4" y="12"/>
                  <a:pt x="123" y="0"/>
                  <a:pt x="110" y="0"/>
                </a:cubicBezTo>
                <a:cubicBezTo>
                  <a:pt x="97" y="0"/>
                  <a:pt x="87" y="12"/>
                  <a:pt x="87" y="2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7" y="168"/>
                  <a:pt x="87" y="168"/>
                  <a:pt x="87" y="168"/>
                </a:cubicBezTo>
                <a:cubicBezTo>
                  <a:pt x="87" y="206"/>
                  <a:pt x="87" y="206"/>
                  <a:pt x="87" y="206"/>
                </a:cubicBezTo>
                <a:cubicBezTo>
                  <a:pt x="48" y="167"/>
                  <a:pt x="48" y="167"/>
                  <a:pt x="48" y="167"/>
                </a:cubicBezTo>
                <a:cubicBezTo>
                  <a:pt x="38" y="156"/>
                  <a:pt x="21" y="156"/>
                  <a:pt x="10" y="167"/>
                </a:cubicBezTo>
                <a:cubicBezTo>
                  <a:pt x="0" y="178"/>
                  <a:pt x="0" y="195"/>
                  <a:pt x="10" y="205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102" y="308"/>
                  <a:pt x="180" y="308"/>
                </a:cubicBezTo>
                <a:cubicBezTo>
                  <a:pt x="273" y="308"/>
                  <a:pt x="273" y="223"/>
                  <a:pt x="273" y="223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146"/>
                  <a:pt x="273" y="146"/>
                  <a:pt x="273" y="146"/>
                </a:cubicBezTo>
                <a:cubicBezTo>
                  <a:pt x="273" y="133"/>
                  <a:pt x="263" y="122"/>
                  <a:pt x="250" y="122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6" name="Rectangle 70"/>
          <p:cNvSpPr>
            <a:spLocks noChangeArrowheads="1"/>
          </p:cNvSpPr>
          <p:nvPr/>
        </p:nvSpPr>
        <p:spPr bwMode="auto">
          <a:xfrm>
            <a:off x="9840926" y="4077554"/>
            <a:ext cx="2431863" cy="168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BB0000"/>
                </a:solidFill>
                <a:latin typeface="Arial"/>
                <a:cs typeface="Arial"/>
              </a:rPr>
              <a:t>Lack of Digitization</a:t>
            </a:r>
            <a:endParaRPr lang="en-US" sz="3600" b="1" dirty="0">
              <a:solidFill>
                <a:srgbClr val="BB0000"/>
              </a:solidFill>
              <a:latin typeface="Arial"/>
              <a:cs typeface="Arial"/>
            </a:endParaRPr>
          </a:p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1200" dirty="0">
                <a:solidFill>
                  <a:srgbClr val="6C6C6C"/>
                </a:solidFill>
                <a:latin typeface="Arial"/>
                <a:cs typeface="Arial"/>
              </a:rPr>
              <a:t>Place additional content here.</a:t>
            </a:r>
          </a:p>
        </p:txBody>
      </p:sp>
      <p:sp>
        <p:nvSpPr>
          <p:cNvPr id="105" name="Oval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8408721" y="3970158"/>
            <a:ext cx="1174198" cy="1174196"/>
          </a:xfrm>
          <a:prstGeom prst="ellipse">
            <a:avLst/>
          </a:prstGeom>
          <a:gradFill flip="none" rotWithShape="1">
            <a:gsLst>
              <a:gs pos="0">
                <a:srgbClr val="EB1000"/>
              </a:gs>
              <a:gs pos="100000">
                <a:srgbClr val="BB0000"/>
              </a:gs>
            </a:gsLst>
            <a:lin ang="27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ts val="2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sp>
        <p:nvSpPr>
          <p:cNvPr id="108" name="Freeform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8583249" y="4221456"/>
            <a:ext cx="822763" cy="591361"/>
          </a:xfrm>
          <a:custGeom>
            <a:avLst/>
            <a:gdLst>
              <a:gd name="T0" fmla="*/ 446 w 448"/>
              <a:gd name="T1" fmla="*/ 296 h 322"/>
              <a:gd name="T2" fmla="*/ 421 w 448"/>
              <a:gd name="T3" fmla="*/ 245 h 322"/>
              <a:gd name="T4" fmla="*/ 415 w 448"/>
              <a:gd name="T5" fmla="*/ 235 h 322"/>
              <a:gd name="T6" fmla="*/ 418 w 448"/>
              <a:gd name="T7" fmla="*/ 227 h 322"/>
              <a:gd name="T8" fmla="*/ 418 w 448"/>
              <a:gd name="T9" fmla="*/ 10 h 322"/>
              <a:gd name="T10" fmla="*/ 408 w 448"/>
              <a:gd name="T11" fmla="*/ 0 h 322"/>
              <a:gd name="T12" fmla="*/ 43 w 448"/>
              <a:gd name="T13" fmla="*/ 0 h 322"/>
              <a:gd name="T14" fmla="*/ 33 w 448"/>
              <a:gd name="T15" fmla="*/ 10 h 322"/>
              <a:gd name="T16" fmla="*/ 33 w 448"/>
              <a:gd name="T17" fmla="*/ 227 h 322"/>
              <a:gd name="T18" fmla="*/ 36 w 448"/>
              <a:gd name="T19" fmla="*/ 236 h 322"/>
              <a:gd name="T20" fmla="*/ 28 w 448"/>
              <a:gd name="T21" fmla="*/ 246 h 322"/>
              <a:gd name="T22" fmla="*/ 1 w 448"/>
              <a:gd name="T23" fmla="*/ 296 h 322"/>
              <a:gd name="T24" fmla="*/ 3 w 448"/>
              <a:gd name="T25" fmla="*/ 315 h 322"/>
              <a:gd name="T26" fmla="*/ 4 w 448"/>
              <a:gd name="T27" fmla="*/ 316 h 322"/>
              <a:gd name="T28" fmla="*/ 9 w 448"/>
              <a:gd name="T29" fmla="*/ 321 h 322"/>
              <a:gd name="T30" fmla="*/ 62 w 448"/>
              <a:gd name="T31" fmla="*/ 321 h 322"/>
              <a:gd name="T32" fmla="*/ 440 w 448"/>
              <a:gd name="T33" fmla="*/ 321 h 322"/>
              <a:gd name="T34" fmla="*/ 441 w 448"/>
              <a:gd name="T35" fmla="*/ 321 h 322"/>
              <a:gd name="T36" fmla="*/ 444 w 448"/>
              <a:gd name="T37" fmla="*/ 319 h 322"/>
              <a:gd name="T38" fmla="*/ 447 w 448"/>
              <a:gd name="T39" fmla="*/ 314 h 322"/>
              <a:gd name="T40" fmla="*/ 446 w 448"/>
              <a:gd name="T41" fmla="*/ 296 h 322"/>
              <a:gd name="T42" fmla="*/ 390 w 448"/>
              <a:gd name="T43" fmla="*/ 38 h 322"/>
              <a:gd name="T44" fmla="*/ 390 w 448"/>
              <a:gd name="T45" fmla="*/ 212 h 322"/>
              <a:gd name="T46" fmla="*/ 381 w 448"/>
              <a:gd name="T47" fmla="*/ 221 h 322"/>
              <a:gd name="T48" fmla="*/ 380 w 448"/>
              <a:gd name="T49" fmla="*/ 221 h 322"/>
              <a:gd name="T50" fmla="*/ 313 w 448"/>
              <a:gd name="T51" fmla="*/ 221 h 322"/>
              <a:gd name="T52" fmla="*/ 112 w 448"/>
              <a:gd name="T53" fmla="*/ 221 h 322"/>
              <a:gd name="T54" fmla="*/ 89 w 448"/>
              <a:gd name="T55" fmla="*/ 221 h 322"/>
              <a:gd name="T56" fmla="*/ 70 w 448"/>
              <a:gd name="T57" fmla="*/ 221 h 322"/>
              <a:gd name="T58" fmla="*/ 64 w 448"/>
              <a:gd name="T59" fmla="*/ 219 h 322"/>
              <a:gd name="T60" fmla="*/ 62 w 448"/>
              <a:gd name="T61" fmla="*/ 216 h 322"/>
              <a:gd name="T62" fmla="*/ 61 w 448"/>
              <a:gd name="T63" fmla="*/ 212 h 322"/>
              <a:gd name="T64" fmla="*/ 61 w 448"/>
              <a:gd name="T65" fmla="*/ 201 h 322"/>
              <a:gd name="T66" fmla="*/ 61 w 448"/>
              <a:gd name="T67" fmla="*/ 195 h 322"/>
              <a:gd name="T68" fmla="*/ 61 w 448"/>
              <a:gd name="T69" fmla="*/ 195 h 322"/>
              <a:gd name="T70" fmla="*/ 61 w 448"/>
              <a:gd name="T71" fmla="*/ 35 h 322"/>
              <a:gd name="T72" fmla="*/ 70 w 448"/>
              <a:gd name="T73" fmla="*/ 26 h 322"/>
              <a:gd name="T74" fmla="*/ 381 w 448"/>
              <a:gd name="T75" fmla="*/ 26 h 322"/>
              <a:gd name="T76" fmla="*/ 383 w 448"/>
              <a:gd name="T77" fmla="*/ 26 h 322"/>
              <a:gd name="T78" fmla="*/ 390 w 448"/>
              <a:gd name="T79" fmla="*/ 3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48" h="322">
                <a:moveTo>
                  <a:pt x="446" y="296"/>
                </a:moveTo>
                <a:cubicBezTo>
                  <a:pt x="421" y="245"/>
                  <a:pt x="421" y="245"/>
                  <a:pt x="421" y="245"/>
                </a:cubicBezTo>
                <a:cubicBezTo>
                  <a:pt x="419" y="240"/>
                  <a:pt x="417" y="237"/>
                  <a:pt x="415" y="235"/>
                </a:cubicBezTo>
                <a:cubicBezTo>
                  <a:pt x="417" y="233"/>
                  <a:pt x="418" y="231"/>
                  <a:pt x="418" y="227"/>
                </a:cubicBezTo>
                <a:cubicBezTo>
                  <a:pt x="418" y="10"/>
                  <a:pt x="418" y="10"/>
                  <a:pt x="418" y="10"/>
                </a:cubicBezTo>
                <a:cubicBezTo>
                  <a:pt x="418" y="4"/>
                  <a:pt x="414" y="0"/>
                  <a:pt x="408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7" y="0"/>
                  <a:pt x="33" y="4"/>
                  <a:pt x="33" y="10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3" y="231"/>
                  <a:pt x="34" y="234"/>
                  <a:pt x="36" y="236"/>
                </a:cubicBezTo>
                <a:cubicBezTo>
                  <a:pt x="32" y="236"/>
                  <a:pt x="30" y="239"/>
                  <a:pt x="28" y="246"/>
                </a:cubicBezTo>
                <a:cubicBezTo>
                  <a:pt x="1" y="296"/>
                  <a:pt x="1" y="296"/>
                  <a:pt x="1" y="296"/>
                </a:cubicBezTo>
                <a:cubicBezTo>
                  <a:pt x="0" y="301"/>
                  <a:pt x="1" y="310"/>
                  <a:pt x="3" y="315"/>
                </a:cubicBezTo>
                <a:cubicBezTo>
                  <a:pt x="4" y="316"/>
                  <a:pt x="4" y="316"/>
                  <a:pt x="4" y="316"/>
                </a:cubicBezTo>
                <a:cubicBezTo>
                  <a:pt x="5" y="319"/>
                  <a:pt x="7" y="321"/>
                  <a:pt x="9" y="321"/>
                </a:cubicBezTo>
                <a:cubicBezTo>
                  <a:pt x="62" y="321"/>
                  <a:pt x="62" y="321"/>
                  <a:pt x="62" y="321"/>
                </a:cubicBezTo>
                <a:cubicBezTo>
                  <a:pt x="174" y="321"/>
                  <a:pt x="424" y="322"/>
                  <a:pt x="440" y="321"/>
                </a:cubicBezTo>
                <a:cubicBezTo>
                  <a:pt x="441" y="321"/>
                  <a:pt x="441" y="321"/>
                  <a:pt x="441" y="321"/>
                </a:cubicBezTo>
                <a:cubicBezTo>
                  <a:pt x="442" y="321"/>
                  <a:pt x="443" y="320"/>
                  <a:pt x="444" y="319"/>
                </a:cubicBezTo>
                <a:cubicBezTo>
                  <a:pt x="445" y="317"/>
                  <a:pt x="446" y="316"/>
                  <a:pt x="447" y="314"/>
                </a:cubicBezTo>
                <a:cubicBezTo>
                  <a:pt x="448" y="308"/>
                  <a:pt x="448" y="301"/>
                  <a:pt x="446" y="296"/>
                </a:cubicBezTo>
                <a:close/>
                <a:moveTo>
                  <a:pt x="390" y="38"/>
                </a:moveTo>
                <a:cubicBezTo>
                  <a:pt x="390" y="212"/>
                  <a:pt x="390" y="212"/>
                  <a:pt x="390" y="212"/>
                </a:cubicBezTo>
                <a:cubicBezTo>
                  <a:pt x="390" y="217"/>
                  <a:pt x="386" y="221"/>
                  <a:pt x="381" y="221"/>
                </a:cubicBezTo>
                <a:cubicBezTo>
                  <a:pt x="380" y="221"/>
                  <a:pt x="380" y="221"/>
                  <a:pt x="380" y="221"/>
                </a:cubicBezTo>
                <a:cubicBezTo>
                  <a:pt x="375" y="221"/>
                  <a:pt x="348" y="221"/>
                  <a:pt x="313" y="221"/>
                </a:cubicBezTo>
                <a:cubicBezTo>
                  <a:pt x="112" y="221"/>
                  <a:pt x="112" y="221"/>
                  <a:pt x="112" y="221"/>
                </a:cubicBezTo>
                <a:cubicBezTo>
                  <a:pt x="99" y="221"/>
                  <a:pt x="91" y="221"/>
                  <a:pt x="89" y="221"/>
                </a:cubicBezTo>
                <a:cubicBezTo>
                  <a:pt x="80" y="222"/>
                  <a:pt x="74" y="222"/>
                  <a:pt x="70" y="221"/>
                </a:cubicBezTo>
                <a:cubicBezTo>
                  <a:pt x="68" y="221"/>
                  <a:pt x="66" y="220"/>
                  <a:pt x="64" y="219"/>
                </a:cubicBezTo>
                <a:cubicBezTo>
                  <a:pt x="63" y="218"/>
                  <a:pt x="62" y="217"/>
                  <a:pt x="62" y="216"/>
                </a:cubicBezTo>
                <a:cubicBezTo>
                  <a:pt x="62" y="215"/>
                  <a:pt x="61" y="213"/>
                  <a:pt x="61" y="212"/>
                </a:cubicBezTo>
                <a:cubicBezTo>
                  <a:pt x="61" y="201"/>
                  <a:pt x="61" y="201"/>
                  <a:pt x="61" y="201"/>
                </a:cubicBezTo>
                <a:cubicBezTo>
                  <a:pt x="61" y="198"/>
                  <a:pt x="61" y="195"/>
                  <a:pt x="61" y="195"/>
                </a:cubicBezTo>
                <a:cubicBezTo>
                  <a:pt x="61" y="195"/>
                  <a:pt x="61" y="195"/>
                  <a:pt x="61" y="195"/>
                </a:cubicBezTo>
                <a:cubicBezTo>
                  <a:pt x="61" y="35"/>
                  <a:pt x="61" y="35"/>
                  <a:pt x="61" y="35"/>
                </a:cubicBezTo>
                <a:cubicBezTo>
                  <a:pt x="61" y="30"/>
                  <a:pt x="65" y="26"/>
                  <a:pt x="70" y="26"/>
                </a:cubicBezTo>
                <a:cubicBezTo>
                  <a:pt x="381" y="26"/>
                  <a:pt x="381" y="26"/>
                  <a:pt x="381" y="26"/>
                </a:cubicBezTo>
                <a:cubicBezTo>
                  <a:pt x="382" y="26"/>
                  <a:pt x="383" y="26"/>
                  <a:pt x="383" y="26"/>
                </a:cubicBezTo>
                <a:cubicBezTo>
                  <a:pt x="390" y="28"/>
                  <a:pt x="390" y="33"/>
                  <a:pt x="390" y="38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8" name="Group 1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>
            <a:off x="4535469" y="333824"/>
            <a:ext cx="2766476" cy="7359948"/>
            <a:chOff x="1981200" y="1188860"/>
            <a:chExt cx="2766476" cy="7359948"/>
          </a:xfrm>
          <a:effectLst>
            <a:outerShdw blurRad="22225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9" name="Oval 148"/>
            <p:cNvSpPr/>
            <p:nvPr/>
          </p:nvSpPr>
          <p:spPr>
            <a:xfrm>
              <a:off x="2744207" y="5697671"/>
              <a:ext cx="966050" cy="966048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2215894" y="7335440"/>
              <a:ext cx="1213370" cy="1213368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589507" y="6648634"/>
              <a:ext cx="1158169" cy="1158167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865275" y="1188860"/>
              <a:ext cx="758379" cy="886847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08363" y="2290053"/>
              <a:ext cx="792471" cy="792469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1981200" y="4717245"/>
              <a:ext cx="912138" cy="912137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3800833" y="3056107"/>
              <a:ext cx="864661" cy="864659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3008363" y="4059901"/>
              <a:ext cx="864661" cy="864659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6" name="Straight Connector 175"/>
            <p:cNvCxnSpPr/>
            <p:nvPr/>
          </p:nvCxnSpPr>
          <p:spPr>
            <a:xfrm flipV="1">
              <a:off x="3377255" y="7497342"/>
              <a:ext cx="287669" cy="158905"/>
            </a:xfrm>
            <a:prstGeom prst="line">
              <a:avLst/>
            </a:prstGeom>
            <a:noFill/>
            <a:ln w="292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rot="15376471" flipV="1">
              <a:off x="3511416" y="6583914"/>
              <a:ext cx="287669" cy="158905"/>
            </a:xfrm>
            <a:prstGeom prst="line">
              <a:avLst/>
            </a:prstGeom>
            <a:noFill/>
            <a:ln w="292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15376471" flipV="1">
              <a:off x="2673216" y="5584847"/>
              <a:ext cx="287669" cy="158905"/>
            </a:xfrm>
            <a:prstGeom prst="line">
              <a:avLst/>
            </a:prstGeom>
            <a:noFill/>
            <a:ln w="292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rot="21239539" flipV="1">
              <a:off x="2784004" y="4763753"/>
              <a:ext cx="287669" cy="158905"/>
            </a:xfrm>
            <a:prstGeom prst="line">
              <a:avLst/>
            </a:prstGeom>
            <a:noFill/>
            <a:ln w="292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21573072" flipV="1">
              <a:off x="3717004" y="3826953"/>
              <a:ext cx="253845" cy="321553"/>
            </a:xfrm>
            <a:prstGeom prst="line">
              <a:avLst/>
            </a:prstGeom>
            <a:noFill/>
            <a:ln w="292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15183519" flipV="1">
              <a:off x="3639080" y="2994224"/>
              <a:ext cx="287669" cy="158905"/>
            </a:xfrm>
            <a:prstGeom prst="line">
              <a:avLst/>
            </a:prstGeom>
            <a:noFill/>
            <a:ln w="292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Straight Connector 163"/>
            <p:cNvCxnSpPr>
              <a:cxnSpLocks/>
            </p:cNvCxnSpPr>
            <p:nvPr/>
          </p:nvCxnSpPr>
          <p:spPr>
            <a:xfrm rot="5400000" flipH="1" flipV="1">
              <a:off x="3596410" y="1886824"/>
              <a:ext cx="537917" cy="464539"/>
            </a:xfrm>
            <a:prstGeom prst="line">
              <a:avLst/>
            </a:prstGeom>
            <a:noFill/>
            <a:ln w="2921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BAD0B-EFC2-D5BB-FF78-2E8A4DB0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0516" y="6731900"/>
            <a:ext cx="5640680" cy="389190"/>
          </a:xfrm>
        </p:spPr>
        <p:txBody>
          <a:bodyPr/>
          <a:lstStyle/>
          <a:p>
            <a:pPr algn="l"/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838F0511-FB00-C822-0815-813EBC200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62" y="6570846"/>
            <a:ext cx="1658288" cy="629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A5F4CD-ECD8-7647-34E5-8FA9B0AF9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79" y="2789146"/>
            <a:ext cx="817896" cy="688258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0BE2-82C0-852B-5EC0-39D486C74092}"/>
              </a:ext>
            </a:extLst>
          </p:cNvPr>
          <p:cNvSpPr/>
          <p:nvPr/>
        </p:nvSpPr>
        <p:spPr>
          <a:xfrm>
            <a:off x="3692856" y="3907749"/>
            <a:ext cx="30298" cy="30298"/>
          </a:xfrm>
          <a:custGeom>
            <a:avLst/>
            <a:gdLst>
              <a:gd name="connsiteX0" fmla="*/ 30298 w 30298"/>
              <a:gd name="connsiteY0" fmla="*/ 15149 h 30298"/>
              <a:gd name="connsiteX1" fmla="*/ 15149 w 30298"/>
              <a:gd name="connsiteY1" fmla="*/ 30298 h 30298"/>
              <a:gd name="connsiteX2" fmla="*/ 0 w 30298"/>
              <a:gd name="connsiteY2" fmla="*/ 15149 h 30298"/>
              <a:gd name="connsiteX3" fmla="*/ 15149 w 30298"/>
              <a:gd name="connsiteY3" fmla="*/ 0 h 30298"/>
              <a:gd name="connsiteX4" fmla="*/ 30298 w 30298"/>
              <a:gd name="connsiteY4" fmla="*/ 15149 h 3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98" h="30298">
                <a:moveTo>
                  <a:pt x="30298" y="15149"/>
                </a:moveTo>
                <a:cubicBezTo>
                  <a:pt x="30298" y="23516"/>
                  <a:pt x="23516" y="30298"/>
                  <a:pt x="15149" y="30298"/>
                </a:cubicBezTo>
                <a:cubicBezTo>
                  <a:pt x="6782" y="30298"/>
                  <a:pt x="0" y="23516"/>
                  <a:pt x="0" y="15149"/>
                </a:cubicBezTo>
                <a:cubicBezTo>
                  <a:pt x="0" y="6782"/>
                  <a:pt x="6783" y="0"/>
                  <a:pt x="15149" y="0"/>
                </a:cubicBezTo>
                <a:cubicBezTo>
                  <a:pt x="23516" y="0"/>
                  <a:pt x="30298" y="6783"/>
                  <a:pt x="30298" y="15149"/>
                </a:cubicBezTo>
                <a:close/>
              </a:path>
            </a:pathLst>
          </a:custGeom>
          <a:solidFill>
            <a:schemeClr val="accent3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745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2" grpId="0"/>
      <p:bldP spid="211" grpId="0"/>
      <p:bldP spid="144" grpId="0" animBg="1"/>
      <p:bldP spid="210" grpId="0"/>
      <p:bldP spid="146" grpId="0" animBg="1"/>
      <p:bldP spid="209" grpId="0"/>
      <p:bldP spid="136" grpId="0" animBg="1"/>
      <p:bldP spid="208" grpId="0"/>
      <p:bldP spid="97" grpId="0" animBg="1"/>
      <p:bldP spid="207" grpId="0"/>
      <p:bldP spid="113" grpId="0" animBg="1"/>
      <p:bldP spid="206" grpId="0"/>
      <p:bldP spid="10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 descr="SmartArt Process diagram">
            <a:extLst>
              <a:ext uri="{FF2B5EF4-FFF2-40B4-BE49-F238E27FC236}">
                <a16:creationId xmlns:a16="http://schemas.microsoft.com/office/drawing/2014/main" id="{703FAB33-C653-48B0-9838-6BDC8704C1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659464"/>
              </p:ext>
            </p:extLst>
          </p:nvPr>
        </p:nvGraphicFramePr>
        <p:xfrm>
          <a:off x="789873" y="894186"/>
          <a:ext cx="10753200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6585CB-312C-4D99-8A71-22BECD213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Stage Title 01</a:t>
            </a:r>
          </a:p>
          <a:p>
            <a:r>
              <a:rPr lang="en-US" sz="1200" b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Lorem ipsum dolor sit amet, consectetuer adipiscing elit, sed diam nonummy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D41C1-17EE-441C-A604-3FDE978E5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Stage Title 01</a:t>
            </a:r>
          </a:p>
          <a:p>
            <a:r>
              <a:rPr lang="en-US" sz="1200" b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Lorem ipsum dolor sit amet, consectetuer adipiscing elit, sed diam nonummy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15B7BD-52A2-46CD-9905-39068311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54" y="-34233"/>
            <a:ext cx="10711545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Californian FB" panose="0207040306080B030204" pitchFamily="18" charset="0"/>
              </a:rPr>
              <a:t>Solution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0D3D6B-80DD-4821-B86D-75FFA8C44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46625" y="5310000"/>
            <a:ext cx="3096000" cy="154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Stage Title 01</a:t>
            </a:r>
          </a:p>
          <a:p>
            <a:r>
              <a:rPr lang="en-US" sz="1200" b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Lorem ipsum dolor sit amet, consectetuer adipiscing elit, sed diam nonummy</a:t>
            </a:r>
          </a:p>
        </p:txBody>
      </p:sp>
      <p:sp>
        <p:nvSpPr>
          <p:cNvPr id="10" name="Rectangle 9" descr="Red square">
            <a:extLst>
              <a:ext uri="{FF2B5EF4-FFF2-40B4-BE49-F238E27FC236}">
                <a16:creationId xmlns:a16="http://schemas.microsoft.com/office/drawing/2014/main" id="{A12CC26A-5315-4976-ADC0-5433567BBAE9}"/>
              </a:ext>
            </a:extLst>
          </p:cNvPr>
          <p:cNvSpPr/>
          <p:nvPr/>
        </p:nvSpPr>
        <p:spPr>
          <a:xfrm>
            <a:off x="790594" y="1892518"/>
            <a:ext cx="688931" cy="68893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 descr="Orange square">
            <a:extLst>
              <a:ext uri="{FF2B5EF4-FFF2-40B4-BE49-F238E27FC236}">
                <a16:creationId xmlns:a16="http://schemas.microsoft.com/office/drawing/2014/main" id="{1930D93D-7C86-4A0B-AC32-322C4830B011}"/>
              </a:ext>
            </a:extLst>
          </p:cNvPr>
          <p:cNvSpPr/>
          <p:nvPr/>
        </p:nvSpPr>
        <p:spPr>
          <a:xfrm>
            <a:off x="2917717" y="1892518"/>
            <a:ext cx="688931" cy="6889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 descr="Orange square">
            <a:extLst>
              <a:ext uri="{FF2B5EF4-FFF2-40B4-BE49-F238E27FC236}">
                <a16:creationId xmlns:a16="http://schemas.microsoft.com/office/drawing/2014/main" id="{3465B29B-8058-46D1-9660-8E77A907D117}"/>
              </a:ext>
            </a:extLst>
          </p:cNvPr>
          <p:cNvSpPr/>
          <p:nvPr/>
        </p:nvSpPr>
        <p:spPr>
          <a:xfrm>
            <a:off x="5050060" y="1875283"/>
            <a:ext cx="688931" cy="68893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 descr="Orange square">
            <a:extLst>
              <a:ext uri="{FF2B5EF4-FFF2-40B4-BE49-F238E27FC236}">
                <a16:creationId xmlns:a16="http://schemas.microsoft.com/office/drawing/2014/main" id="{EEFF73B8-4E1C-489B-A505-D683624E688D}"/>
              </a:ext>
            </a:extLst>
          </p:cNvPr>
          <p:cNvSpPr/>
          <p:nvPr/>
        </p:nvSpPr>
        <p:spPr>
          <a:xfrm>
            <a:off x="7172120" y="1892518"/>
            <a:ext cx="688931" cy="68893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 descr="Yellow square">
            <a:extLst>
              <a:ext uri="{FF2B5EF4-FFF2-40B4-BE49-F238E27FC236}">
                <a16:creationId xmlns:a16="http://schemas.microsoft.com/office/drawing/2014/main" id="{5B34B083-2C6A-4916-B16C-EEDE2F7E0A91}"/>
              </a:ext>
            </a:extLst>
          </p:cNvPr>
          <p:cNvSpPr/>
          <p:nvPr/>
        </p:nvSpPr>
        <p:spPr>
          <a:xfrm>
            <a:off x="9310332" y="1892518"/>
            <a:ext cx="688931" cy="6889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EA38F-96C6-875D-9CFE-196938EA281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5800" y="1892518"/>
            <a:ext cx="618517" cy="688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669C2-240A-3B01-FD5F-207929ADFC9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54403" y="1883899"/>
            <a:ext cx="611650" cy="688931"/>
          </a:xfrm>
          <a:prstGeom prst="rect">
            <a:avLst/>
          </a:prstGeom>
        </p:spPr>
      </p:pic>
      <p:pic>
        <p:nvPicPr>
          <p:cNvPr id="12" name="Graphic 11" descr="Blockchain with solid fill">
            <a:extLst>
              <a:ext uri="{FF2B5EF4-FFF2-40B4-BE49-F238E27FC236}">
                <a16:creationId xmlns:a16="http://schemas.microsoft.com/office/drawing/2014/main" id="{BC9B9A80-1475-0295-1EB6-7926178C4D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5929" y="1892518"/>
            <a:ext cx="688931" cy="6889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7778EE-5C81-D869-4E31-80EE21BEC7B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82578" y="1940865"/>
            <a:ext cx="792651" cy="6233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F99096-73F1-A2D9-3C71-345A4FA3C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74283" y="1930408"/>
            <a:ext cx="792651" cy="6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8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220384" y="166792"/>
            <a:ext cx="1174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Public Healthcare Challenges </a:t>
            </a:r>
          </a:p>
          <a:p>
            <a:r>
              <a:rPr lang="en-US" sz="1600" dirty="0">
                <a:solidFill>
                  <a:srgbClr val="D4D4D4"/>
                </a:solidFill>
                <a:highlight>
                  <a:srgbClr val="FFFF00"/>
                </a:highlight>
                <a:latin typeface="Arial"/>
                <a:cs typeface="Arial"/>
              </a:rPr>
              <a:t>THE SUBTITLE IN THIS AREA</a:t>
            </a:r>
          </a:p>
        </p:txBody>
      </p:sp>
      <p:grpSp>
        <p:nvGrpSpPr>
          <p:cNvPr id="122" name="Group 1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09019" y="3174700"/>
            <a:ext cx="436647" cy="321117"/>
            <a:chOff x="-152400" y="685800"/>
            <a:chExt cx="1287499" cy="946849"/>
          </a:xfrm>
          <a:noFill/>
        </p:grpSpPr>
        <p:sp>
          <p:nvSpPr>
            <p:cNvPr id="194" name="Rectangle 193"/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grpSp>
        <p:nvGrpSpPr>
          <p:cNvPr id="139" name="Group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5958518" y="4659367"/>
            <a:ext cx="522959" cy="549363"/>
            <a:chOff x="7283825" y="1765532"/>
            <a:chExt cx="457200" cy="480283"/>
          </a:xfrm>
          <a:noFill/>
          <a:effectLst/>
        </p:grpSpPr>
        <p:sp>
          <p:nvSpPr>
            <p:cNvPr id="192" name="Freeform 34"/>
            <p:cNvSpPr>
              <a:spLocks/>
            </p:cNvSpPr>
            <p:nvPr/>
          </p:nvSpPr>
          <p:spPr bwMode="auto">
            <a:xfrm>
              <a:off x="7283825" y="1765532"/>
              <a:ext cx="207581" cy="218147"/>
            </a:xfrm>
            <a:custGeom>
              <a:avLst/>
              <a:gdLst/>
              <a:ahLst/>
              <a:cxnLst>
                <a:cxn ang="0">
                  <a:pos x="668" y="702"/>
                </a:cxn>
                <a:cxn ang="0">
                  <a:pos x="0" y="484"/>
                </a:cxn>
                <a:cxn ang="0">
                  <a:pos x="0" y="484"/>
                </a:cxn>
                <a:cxn ang="0">
                  <a:pos x="10" y="458"/>
                </a:cxn>
                <a:cxn ang="0">
                  <a:pos x="20" y="431"/>
                </a:cxn>
                <a:cxn ang="0">
                  <a:pos x="31" y="404"/>
                </a:cxn>
                <a:cxn ang="0">
                  <a:pos x="43" y="379"/>
                </a:cxn>
                <a:cxn ang="0">
                  <a:pos x="57" y="355"/>
                </a:cxn>
                <a:cxn ang="0">
                  <a:pos x="71" y="330"/>
                </a:cxn>
                <a:cxn ang="0">
                  <a:pos x="86" y="307"/>
                </a:cxn>
                <a:cxn ang="0">
                  <a:pos x="101" y="285"/>
                </a:cxn>
                <a:cxn ang="0">
                  <a:pos x="118" y="263"/>
                </a:cxn>
                <a:cxn ang="0">
                  <a:pos x="135" y="241"/>
                </a:cxn>
                <a:cxn ang="0">
                  <a:pos x="153" y="222"/>
                </a:cxn>
                <a:cxn ang="0">
                  <a:pos x="171" y="202"/>
                </a:cxn>
                <a:cxn ang="0">
                  <a:pos x="191" y="183"/>
                </a:cxn>
                <a:cxn ang="0">
                  <a:pos x="212" y="166"/>
                </a:cxn>
                <a:cxn ang="0">
                  <a:pos x="233" y="147"/>
                </a:cxn>
                <a:cxn ang="0">
                  <a:pos x="254" y="132"/>
                </a:cxn>
                <a:cxn ang="0">
                  <a:pos x="276" y="117"/>
                </a:cxn>
                <a:cxn ang="0">
                  <a:pos x="299" y="101"/>
                </a:cxn>
                <a:cxn ang="0">
                  <a:pos x="321" y="89"/>
                </a:cxn>
                <a:cxn ang="0">
                  <a:pos x="345" y="76"/>
                </a:cxn>
                <a:cxn ang="0">
                  <a:pos x="370" y="63"/>
                </a:cxn>
                <a:cxn ang="0">
                  <a:pos x="394" y="53"/>
                </a:cxn>
                <a:cxn ang="0">
                  <a:pos x="421" y="44"/>
                </a:cxn>
                <a:cxn ang="0">
                  <a:pos x="446" y="34"/>
                </a:cxn>
                <a:cxn ang="0">
                  <a:pos x="473" y="27"/>
                </a:cxn>
                <a:cxn ang="0">
                  <a:pos x="500" y="20"/>
                </a:cxn>
                <a:cxn ang="0">
                  <a:pos x="526" y="13"/>
                </a:cxn>
                <a:cxn ang="0">
                  <a:pos x="554" y="9"/>
                </a:cxn>
                <a:cxn ang="0">
                  <a:pos x="582" y="4"/>
                </a:cxn>
                <a:cxn ang="0">
                  <a:pos x="611" y="2"/>
                </a:cxn>
                <a:cxn ang="0">
                  <a:pos x="639" y="0"/>
                </a:cxn>
                <a:cxn ang="0">
                  <a:pos x="668" y="0"/>
                </a:cxn>
                <a:cxn ang="0">
                  <a:pos x="668" y="702"/>
                </a:cxn>
              </a:cxnLst>
              <a:rect l="0" t="0" r="r" b="b"/>
              <a:pathLst>
                <a:path w="668" h="702">
                  <a:moveTo>
                    <a:pt x="668" y="702"/>
                  </a:moveTo>
                  <a:lnTo>
                    <a:pt x="0" y="484"/>
                  </a:lnTo>
                  <a:lnTo>
                    <a:pt x="0" y="484"/>
                  </a:lnTo>
                  <a:lnTo>
                    <a:pt x="10" y="458"/>
                  </a:lnTo>
                  <a:lnTo>
                    <a:pt x="20" y="431"/>
                  </a:lnTo>
                  <a:lnTo>
                    <a:pt x="31" y="404"/>
                  </a:lnTo>
                  <a:lnTo>
                    <a:pt x="43" y="379"/>
                  </a:lnTo>
                  <a:lnTo>
                    <a:pt x="57" y="355"/>
                  </a:lnTo>
                  <a:lnTo>
                    <a:pt x="71" y="330"/>
                  </a:lnTo>
                  <a:lnTo>
                    <a:pt x="86" y="307"/>
                  </a:lnTo>
                  <a:lnTo>
                    <a:pt x="101" y="285"/>
                  </a:lnTo>
                  <a:lnTo>
                    <a:pt x="118" y="263"/>
                  </a:lnTo>
                  <a:lnTo>
                    <a:pt x="135" y="241"/>
                  </a:lnTo>
                  <a:lnTo>
                    <a:pt x="153" y="222"/>
                  </a:lnTo>
                  <a:lnTo>
                    <a:pt x="171" y="202"/>
                  </a:lnTo>
                  <a:lnTo>
                    <a:pt x="191" y="183"/>
                  </a:lnTo>
                  <a:lnTo>
                    <a:pt x="212" y="166"/>
                  </a:lnTo>
                  <a:lnTo>
                    <a:pt x="233" y="147"/>
                  </a:lnTo>
                  <a:lnTo>
                    <a:pt x="254" y="132"/>
                  </a:lnTo>
                  <a:lnTo>
                    <a:pt x="276" y="117"/>
                  </a:lnTo>
                  <a:lnTo>
                    <a:pt x="299" y="101"/>
                  </a:lnTo>
                  <a:lnTo>
                    <a:pt x="321" y="89"/>
                  </a:lnTo>
                  <a:lnTo>
                    <a:pt x="345" y="76"/>
                  </a:lnTo>
                  <a:lnTo>
                    <a:pt x="370" y="63"/>
                  </a:lnTo>
                  <a:lnTo>
                    <a:pt x="394" y="53"/>
                  </a:lnTo>
                  <a:lnTo>
                    <a:pt x="421" y="44"/>
                  </a:lnTo>
                  <a:lnTo>
                    <a:pt x="446" y="34"/>
                  </a:lnTo>
                  <a:lnTo>
                    <a:pt x="473" y="27"/>
                  </a:lnTo>
                  <a:lnTo>
                    <a:pt x="500" y="20"/>
                  </a:lnTo>
                  <a:lnTo>
                    <a:pt x="526" y="13"/>
                  </a:lnTo>
                  <a:lnTo>
                    <a:pt x="554" y="9"/>
                  </a:lnTo>
                  <a:lnTo>
                    <a:pt x="582" y="4"/>
                  </a:lnTo>
                  <a:lnTo>
                    <a:pt x="611" y="2"/>
                  </a:lnTo>
                  <a:lnTo>
                    <a:pt x="639" y="0"/>
                  </a:lnTo>
                  <a:lnTo>
                    <a:pt x="668" y="0"/>
                  </a:lnTo>
                  <a:lnTo>
                    <a:pt x="668" y="7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35"/>
            <p:cNvSpPr>
              <a:spLocks/>
            </p:cNvSpPr>
            <p:nvPr/>
          </p:nvSpPr>
          <p:spPr bwMode="auto">
            <a:xfrm>
              <a:off x="7304732" y="1809832"/>
              <a:ext cx="436293" cy="435983"/>
            </a:xfrm>
            <a:custGeom>
              <a:avLst/>
              <a:gdLst/>
              <a:ahLst/>
              <a:cxnLst>
                <a:cxn ang="0">
                  <a:pos x="702" y="0"/>
                </a:cxn>
                <a:cxn ang="0">
                  <a:pos x="739" y="0"/>
                </a:cxn>
                <a:cxn ang="0">
                  <a:pos x="809" y="7"/>
                </a:cxn>
                <a:cxn ang="0">
                  <a:pos x="878" y="21"/>
                </a:cxn>
                <a:cxn ang="0">
                  <a:pos x="944" y="42"/>
                </a:cxn>
                <a:cxn ang="0">
                  <a:pos x="1007" y="68"/>
                </a:cxn>
                <a:cxn ang="0">
                  <a:pos x="1067" y="101"/>
                </a:cxn>
                <a:cxn ang="0">
                  <a:pos x="1122" y="139"/>
                </a:cxn>
                <a:cxn ang="0">
                  <a:pos x="1175" y="181"/>
                </a:cxn>
                <a:cxn ang="0">
                  <a:pos x="1221" y="228"/>
                </a:cxn>
                <a:cxn ang="0">
                  <a:pos x="1265" y="280"/>
                </a:cxn>
                <a:cxn ang="0">
                  <a:pos x="1303" y="336"/>
                </a:cxn>
                <a:cxn ang="0">
                  <a:pos x="1335" y="397"/>
                </a:cxn>
                <a:cxn ang="0">
                  <a:pos x="1362" y="460"/>
                </a:cxn>
                <a:cxn ang="0">
                  <a:pos x="1383" y="526"/>
                </a:cxn>
                <a:cxn ang="0">
                  <a:pos x="1397" y="595"/>
                </a:cxn>
                <a:cxn ang="0">
                  <a:pos x="1404" y="665"/>
                </a:cxn>
                <a:cxn ang="0">
                  <a:pos x="1404" y="701"/>
                </a:cxn>
                <a:cxn ang="0">
                  <a:pos x="1401" y="773"/>
                </a:cxn>
                <a:cxn ang="0">
                  <a:pos x="1390" y="843"/>
                </a:cxn>
                <a:cxn ang="0">
                  <a:pos x="1373" y="909"/>
                </a:cxn>
                <a:cxn ang="0">
                  <a:pos x="1349" y="973"/>
                </a:cxn>
                <a:cxn ang="0">
                  <a:pos x="1320" y="1035"/>
                </a:cxn>
                <a:cxn ang="0">
                  <a:pos x="1285" y="1093"/>
                </a:cxn>
                <a:cxn ang="0">
                  <a:pos x="1244" y="1147"/>
                </a:cxn>
                <a:cxn ang="0">
                  <a:pos x="1199" y="1197"/>
                </a:cxn>
                <a:cxn ang="0">
                  <a:pos x="1148" y="1243"/>
                </a:cxn>
                <a:cxn ang="0">
                  <a:pos x="1095" y="1284"/>
                </a:cxn>
                <a:cxn ang="0">
                  <a:pos x="1038" y="1319"/>
                </a:cxn>
                <a:cxn ang="0">
                  <a:pos x="976" y="1348"/>
                </a:cxn>
                <a:cxn ang="0">
                  <a:pos x="911" y="1371"/>
                </a:cxn>
                <a:cxn ang="0">
                  <a:pos x="844" y="1389"/>
                </a:cxn>
                <a:cxn ang="0">
                  <a:pos x="774" y="1399"/>
                </a:cxn>
                <a:cxn ang="0">
                  <a:pos x="702" y="1403"/>
                </a:cxn>
                <a:cxn ang="0">
                  <a:pos x="666" y="1401"/>
                </a:cxn>
                <a:cxn ang="0">
                  <a:pos x="595" y="1394"/>
                </a:cxn>
                <a:cxn ang="0">
                  <a:pos x="527" y="1380"/>
                </a:cxn>
                <a:cxn ang="0">
                  <a:pos x="461" y="1361"/>
                </a:cxn>
                <a:cxn ang="0">
                  <a:pos x="397" y="1334"/>
                </a:cxn>
                <a:cxn ang="0">
                  <a:pos x="338" y="1302"/>
                </a:cxn>
                <a:cxn ang="0">
                  <a:pos x="282" y="1264"/>
                </a:cxn>
                <a:cxn ang="0">
                  <a:pos x="230" y="1220"/>
                </a:cxn>
                <a:cxn ang="0">
                  <a:pos x="183" y="1173"/>
                </a:cxn>
                <a:cxn ang="0">
                  <a:pos x="139" y="1121"/>
                </a:cxn>
                <a:cxn ang="0">
                  <a:pos x="101" y="1065"/>
                </a:cxn>
                <a:cxn ang="0">
                  <a:pos x="69" y="1006"/>
                </a:cxn>
                <a:cxn ang="0">
                  <a:pos x="42" y="943"/>
                </a:cxn>
                <a:cxn ang="0">
                  <a:pos x="23" y="877"/>
                </a:cxn>
                <a:cxn ang="0">
                  <a:pos x="9" y="808"/>
                </a:cxn>
                <a:cxn ang="0">
                  <a:pos x="2" y="736"/>
                </a:cxn>
                <a:cxn ang="0">
                  <a:pos x="0" y="701"/>
                </a:cxn>
                <a:cxn ang="0">
                  <a:pos x="2" y="645"/>
                </a:cxn>
                <a:cxn ang="0">
                  <a:pos x="9" y="590"/>
                </a:cxn>
                <a:cxn ang="0">
                  <a:pos x="18" y="538"/>
                </a:cxn>
                <a:cxn ang="0">
                  <a:pos x="34" y="484"/>
                </a:cxn>
              </a:cxnLst>
              <a:rect l="0" t="0" r="r" b="b"/>
              <a:pathLst>
                <a:path w="1404" h="1403">
                  <a:moveTo>
                    <a:pt x="702" y="701"/>
                  </a:moveTo>
                  <a:lnTo>
                    <a:pt x="702" y="0"/>
                  </a:lnTo>
                  <a:lnTo>
                    <a:pt x="702" y="0"/>
                  </a:lnTo>
                  <a:lnTo>
                    <a:pt x="739" y="0"/>
                  </a:lnTo>
                  <a:lnTo>
                    <a:pt x="774" y="2"/>
                  </a:lnTo>
                  <a:lnTo>
                    <a:pt x="809" y="7"/>
                  </a:lnTo>
                  <a:lnTo>
                    <a:pt x="844" y="14"/>
                  </a:lnTo>
                  <a:lnTo>
                    <a:pt x="878" y="21"/>
                  </a:lnTo>
                  <a:lnTo>
                    <a:pt x="911" y="30"/>
                  </a:lnTo>
                  <a:lnTo>
                    <a:pt x="944" y="42"/>
                  </a:lnTo>
                  <a:lnTo>
                    <a:pt x="976" y="54"/>
                  </a:lnTo>
                  <a:lnTo>
                    <a:pt x="1007" y="68"/>
                  </a:lnTo>
                  <a:lnTo>
                    <a:pt x="1038" y="84"/>
                  </a:lnTo>
                  <a:lnTo>
                    <a:pt x="1067" y="101"/>
                  </a:lnTo>
                  <a:lnTo>
                    <a:pt x="1095" y="119"/>
                  </a:lnTo>
                  <a:lnTo>
                    <a:pt x="1122" y="139"/>
                  </a:lnTo>
                  <a:lnTo>
                    <a:pt x="1148" y="160"/>
                  </a:lnTo>
                  <a:lnTo>
                    <a:pt x="1175" y="181"/>
                  </a:lnTo>
                  <a:lnTo>
                    <a:pt x="1199" y="204"/>
                  </a:lnTo>
                  <a:lnTo>
                    <a:pt x="1221" y="228"/>
                  </a:lnTo>
                  <a:lnTo>
                    <a:pt x="1244" y="255"/>
                  </a:lnTo>
                  <a:lnTo>
                    <a:pt x="1265" y="280"/>
                  </a:lnTo>
                  <a:lnTo>
                    <a:pt x="1285" y="308"/>
                  </a:lnTo>
                  <a:lnTo>
                    <a:pt x="1303" y="336"/>
                  </a:lnTo>
                  <a:lnTo>
                    <a:pt x="1320" y="366"/>
                  </a:lnTo>
                  <a:lnTo>
                    <a:pt x="1335" y="397"/>
                  </a:lnTo>
                  <a:lnTo>
                    <a:pt x="1349" y="428"/>
                  </a:lnTo>
                  <a:lnTo>
                    <a:pt x="1362" y="460"/>
                  </a:lnTo>
                  <a:lnTo>
                    <a:pt x="1373" y="492"/>
                  </a:lnTo>
                  <a:lnTo>
                    <a:pt x="1383" y="526"/>
                  </a:lnTo>
                  <a:lnTo>
                    <a:pt x="1390" y="560"/>
                  </a:lnTo>
                  <a:lnTo>
                    <a:pt x="1397" y="595"/>
                  </a:lnTo>
                  <a:lnTo>
                    <a:pt x="1401" y="630"/>
                  </a:lnTo>
                  <a:lnTo>
                    <a:pt x="1404" y="665"/>
                  </a:lnTo>
                  <a:lnTo>
                    <a:pt x="1404" y="701"/>
                  </a:lnTo>
                  <a:lnTo>
                    <a:pt x="1404" y="701"/>
                  </a:lnTo>
                  <a:lnTo>
                    <a:pt x="1404" y="736"/>
                  </a:lnTo>
                  <a:lnTo>
                    <a:pt x="1401" y="773"/>
                  </a:lnTo>
                  <a:lnTo>
                    <a:pt x="1397" y="808"/>
                  </a:lnTo>
                  <a:lnTo>
                    <a:pt x="1390" y="843"/>
                  </a:lnTo>
                  <a:lnTo>
                    <a:pt x="1383" y="877"/>
                  </a:lnTo>
                  <a:lnTo>
                    <a:pt x="1373" y="909"/>
                  </a:lnTo>
                  <a:lnTo>
                    <a:pt x="1362" y="943"/>
                  </a:lnTo>
                  <a:lnTo>
                    <a:pt x="1349" y="973"/>
                  </a:lnTo>
                  <a:lnTo>
                    <a:pt x="1335" y="1006"/>
                  </a:lnTo>
                  <a:lnTo>
                    <a:pt x="1320" y="1035"/>
                  </a:lnTo>
                  <a:lnTo>
                    <a:pt x="1303" y="1065"/>
                  </a:lnTo>
                  <a:lnTo>
                    <a:pt x="1285" y="1093"/>
                  </a:lnTo>
                  <a:lnTo>
                    <a:pt x="1265" y="1121"/>
                  </a:lnTo>
                  <a:lnTo>
                    <a:pt x="1244" y="1147"/>
                  </a:lnTo>
                  <a:lnTo>
                    <a:pt x="1221" y="1173"/>
                  </a:lnTo>
                  <a:lnTo>
                    <a:pt x="1199" y="1197"/>
                  </a:lnTo>
                  <a:lnTo>
                    <a:pt x="1175" y="1220"/>
                  </a:lnTo>
                  <a:lnTo>
                    <a:pt x="1148" y="1243"/>
                  </a:lnTo>
                  <a:lnTo>
                    <a:pt x="1122" y="1264"/>
                  </a:lnTo>
                  <a:lnTo>
                    <a:pt x="1095" y="1284"/>
                  </a:lnTo>
                  <a:lnTo>
                    <a:pt x="1067" y="1302"/>
                  </a:lnTo>
                  <a:lnTo>
                    <a:pt x="1038" y="1319"/>
                  </a:lnTo>
                  <a:lnTo>
                    <a:pt x="1007" y="1334"/>
                  </a:lnTo>
                  <a:lnTo>
                    <a:pt x="976" y="1348"/>
                  </a:lnTo>
                  <a:lnTo>
                    <a:pt x="944" y="1361"/>
                  </a:lnTo>
                  <a:lnTo>
                    <a:pt x="911" y="1371"/>
                  </a:lnTo>
                  <a:lnTo>
                    <a:pt x="878" y="1380"/>
                  </a:lnTo>
                  <a:lnTo>
                    <a:pt x="844" y="1389"/>
                  </a:lnTo>
                  <a:lnTo>
                    <a:pt x="809" y="1394"/>
                  </a:lnTo>
                  <a:lnTo>
                    <a:pt x="774" y="1399"/>
                  </a:lnTo>
                  <a:lnTo>
                    <a:pt x="739" y="1401"/>
                  </a:lnTo>
                  <a:lnTo>
                    <a:pt x="702" y="1403"/>
                  </a:lnTo>
                  <a:lnTo>
                    <a:pt x="702" y="1403"/>
                  </a:lnTo>
                  <a:lnTo>
                    <a:pt x="666" y="1401"/>
                  </a:lnTo>
                  <a:lnTo>
                    <a:pt x="630" y="1399"/>
                  </a:lnTo>
                  <a:lnTo>
                    <a:pt x="595" y="1394"/>
                  </a:lnTo>
                  <a:lnTo>
                    <a:pt x="560" y="1389"/>
                  </a:lnTo>
                  <a:lnTo>
                    <a:pt x="527" y="1380"/>
                  </a:lnTo>
                  <a:lnTo>
                    <a:pt x="493" y="1371"/>
                  </a:lnTo>
                  <a:lnTo>
                    <a:pt x="461" y="1361"/>
                  </a:lnTo>
                  <a:lnTo>
                    <a:pt x="428" y="1348"/>
                  </a:lnTo>
                  <a:lnTo>
                    <a:pt x="397" y="1334"/>
                  </a:lnTo>
                  <a:lnTo>
                    <a:pt x="368" y="1319"/>
                  </a:lnTo>
                  <a:lnTo>
                    <a:pt x="338" y="1302"/>
                  </a:lnTo>
                  <a:lnTo>
                    <a:pt x="310" y="1284"/>
                  </a:lnTo>
                  <a:lnTo>
                    <a:pt x="282" y="1264"/>
                  </a:lnTo>
                  <a:lnTo>
                    <a:pt x="256" y="1243"/>
                  </a:lnTo>
                  <a:lnTo>
                    <a:pt x="230" y="1220"/>
                  </a:lnTo>
                  <a:lnTo>
                    <a:pt x="205" y="1197"/>
                  </a:lnTo>
                  <a:lnTo>
                    <a:pt x="183" y="1173"/>
                  </a:lnTo>
                  <a:lnTo>
                    <a:pt x="160" y="1147"/>
                  </a:lnTo>
                  <a:lnTo>
                    <a:pt x="139" y="1121"/>
                  </a:lnTo>
                  <a:lnTo>
                    <a:pt x="119" y="1093"/>
                  </a:lnTo>
                  <a:lnTo>
                    <a:pt x="101" y="1065"/>
                  </a:lnTo>
                  <a:lnTo>
                    <a:pt x="84" y="1035"/>
                  </a:lnTo>
                  <a:lnTo>
                    <a:pt x="69" y="1006"/>
                  </a:lnTo>
                  <a:lnTo>
                    <a:pt x="55" y="973"/>
                  </a:lnTo>
                  <a:lnTo>
                    <a:pt x="42" y="943"/>
                  </a:lnTo>
                  <a:lnTo>
                    <a:pt x="31" y="909"/>
                  </a:lnTo>
                  <a:lnTo>
                    <a:pt x="23" y="877"/>
                  </a:lnTo>
                  <a:lnTo>
                    <a:pt x="14" y="843"/>
                  </a:lnTo>
                  <a:lnTo>
                    <a:pt x="9" y="808"/>
                  </a:lnTo>
                  <a:lnTo>
                    <a:pt x="4" y="773"/>
                  </a:lnTo>
                  <a:lnTo>
                    <a:pt x="2" y="736"/>
                  </a:lnTo>
                  <a:lnTo>
                    <a:pt x="0" y="701"/>
                  </a:lnTo>
                  <a:lnTo>
                    <a:pt x="0" y="701"/>
                  </a:lnTo>
                  <a:lnTo>
                    <a:pt x="0" y="672"/>
                  </a:lnTo>
                  <a:lnTo>
                    <a:pt x="2" y="645"/>
                  </a:lnTo>
                  <a:lnTo>
                    <a:pt x="4" y="617"/>
                  </a:lnTo>
                  <a:lnTo>
                    <a:pt x="9" y="590"/>
                  </a:lnTo>
                  <a:lnTo>
                    <a:pt x="13" y="565"/>
                  </a:lnTo>
                  <a:lnTo>
                    <a:pt x="18" y="538"/>
                  </a:lnTo>
                  <a:lnTo>
                    <a:pt x="27" y="512"/>
                  </a:lnTo>
                  <a:lnTo>
                    <a:pt x="34" y="484"/>
                  </a:lnTo>
                  <a:lnTo>
                    <a:pt x="702" y="7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8964064-D3B3-4DF4-4463-542E5D99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9965" y="-68276"/>
            <a:ext cx="12152070" cy="106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32997-3708-266E-3989-EDA70C8C5F9C}"/>
              </a:ext>
            </a:extLst>
          </p:cNvPr>
          <p:cNvSpPr txBox="1"/>
          <p:nvPr/>
        </p:nvSpPr>
        <p:spPr>
          <a:xfrm>
            <a:off x="-11113" y="-17429"/>
            <a:ext cx="1217203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alifornian FB" panose="0207040306080B030204" pitchFamily="18" charset="0"/>
                <a:cs typeface="Arial"/>
              </a:rPr>
              <a:t>Benefits of Digital Transformation Solution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FFBE38-7889-1869-3920-B0AF0A376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10607" y="3187401"/>
            <a:ext cx="436647" cy="321117"/>
            <a:chOff x="-152400" y="685800"/>
            <a:chExt cx="1287499" cy="946849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2443E-32B5-5223-49D6-4E0BBEE0F693}"/>
                </a:ext>
              </a:extLst>
            </p:cNvPr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7293AA-0659-B5F5-2001-DAF7BAD2FF54}"/>
                </a:ext>
              </a:extLst>
            </p:cNvPr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99E551-160D-6561-59B9-14B3522C6150}"/>
                </a:ext>
              </a:extLst>
            </p:cNvPr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B959EF-1A07-000B-7E1D-7470C196A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5960106" y="4672068"/>
            <a:ext cx="522959" cy="549363"/>
            <a:chOff x="7283825" y="1765532"/>
            <a:chExt cx="457200" cy="480283"/>
          </a:xfrm>
          <a:noFill/>
          <a:effectLst/>
        </p:grpSpPr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C77AEEC-B118-0B05-050D-BC513C5E8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825" y="1765532"/>
              <a:ext cx="207581" cy="218147"/>
            </a:xfrm>
            <a:custGeom>
              <a:avLst/>
              <a:gdLst/>
              <a:ahLst/>
              <a:cxnLst>
                <a:cxn ang="0">
                  <a:pos x="668" y="702"/>
                </a:cxn>
                <a:cxn ang="0">
                  <a:pos x="0" y="484"/>
                </a:cxn>
                <a:cxn ang="0">
                  <a:pos x="0" y="484"/>
                </a:cxn>
                <a:cxn ang="0">
                  <a:pos x="10" y="458"/>
                </a:cxn>
                <a:cxn ang="0">
                  <a:pos x="20" y="431"/>
                </a:cxn>
                <a:cxn ang="0">
                  <a:pos x="31" y="404"/>
                </a:cxn>
                <a:cxn ang="0">
                  <a:pos x="43" y="379"/>
                </a:cxn>
                <a:cxn ang="0">
                  <a:pos x="57" y="355"/>
                </a:cxn>
                <a:cxn ang="0">
                  <a:pos x="71" y="330"/>
                </a:cxn>
                <a:cxn ang="0">
                  <a:pos x="86" y="307"/>
                </a:cxn>
                <a:cxn ang="0">
                  <a:pos x="101" y="285"/>
                </a:cxn>
                <a:cxn ang="0">
                  <a:pos x="118" y="263"/>
                </a:cxn>
                <a:cxn ang="0">
                  <a:pos x="135" y="241"/>
                </a:cxn>
                <a:cxn ang="0">
                  <a:pos x="153" y="222"/>
                </a:cxn>
                <a:cxn ang="0">
                  <a:pos x="171" y="202"/>
                </a:cxn>
                <a:cxn ang="0">
                  <a:pos x="191" y="183"/>
                </a:cxn>
                <a:cxn ang="0">
                  <a:pos x="212" y="166"/>
                </a:cxn>
                <a:cxn ang="0">
                  <a:pos x="233" y="147"/>
                </a:cxn>
                <a:cxn ang="0">
                  <a:pos x="254" y="132"/>
                </a:cxn>
                <a:cxn ang="0">
                  <a:pos x="276" y="117"/>
                </a:cxn>
                <a:cxn ang="0">
                  <a:pos x="299" y="101"/>
                </a:cxn>
                <a:cxn ang="0">
                  <a:pos x="321" y="89"/>
                </a:cxn>
                <a:cxn ang="0">
                  <a:pos x="345" y="76"/>
                </a:cxn>
                <a:cxn ang="0">
                  <a:pos x="370" y="63"/>
                </a:cxn>
                <a:cxn ang="0">
                  <a:pos x="394" y="53"/>
                </a:cxn>
                <a:cxn ang="0">
                  <a:pos x="421" y="44"/>
                </a:cxn>
                <a:cxn ang="0">
                  <a:pos x="446" y="34"/>
                </a:cxn>
                <a:cxn ang="0">
                  <a:pos x="473" y="27"/>
                </a:cxn>
                <a:cxn ang="0">
                  <a:pos x="500" y="20"/>
                </a:cxn>
                <a:cxn ang="0">
                  <a:pos x="526" y="13"/>
                </a:cxn>
                <a:cxn ang="0">
                  <a:pos x="554" y="9"/>
                </a:cxn>
                <a:cxn ang="0">
                  <a:pos x="582" y="4"/>
                </a:cxn>
                <a:cxn ang="0">
                  <a:pos x="611" y="2"/>
                </a:cxn>
                <a:cxn ang="0">
                  <a:pos x="639" y="0"/>
                </a:cxn>
                <a:cxn ang="0">
                  <a:pos x="668" y="0"/>
                </a:cxn>
                <a:cxn ang="0">
                  <a:pos x="668" y="702"/>
                </a:cxn>
              </a:cxnLst>
              <a:rect l="0" t="0" r="r" b="b"/>
              <a:pathLst>
                <a:path w="668" h="702">
                  <a:moveTo>
                    <a:pt x="668" y="702"/>
                  </a:moveTo>
                  <a:lnTo>
                    <a:pt x="0" y="484"/>
                  </a:lnTo>
                  <a:lnTo>
                    <a:pt x="0" y="484"/>
                  </a:lnTo>
                  <a:lnTo>
                    <a:pt x="10" y="458"/>
                  </a:lnTo>
                  <a:lnTo>
                    <a:pt x="20" y="431"/>
                  </a:lnTo>
                  <a:lnTo>
                    <a:pt x="31" y="404"/>
                  </a:lnTo>
                  <a:lnTo>
                    <a:pt x="43" y="379"/>
                  </a:lnTo>
                  <a:lnTo>
                    <a:pt x="57" y="355"/>
                  </a:lnTo>
                  <a:lnTo>
                    <a:pt x="71" y="330"/>
                  </a:lnTo>
                  <a:lnTo>
                    <a:pt x="86" y="307"/>
                  </a:lnTo>
                  <a:lnTo>
                    <a:pt x="101" y="285"/>
                  </a:lnTo>
                  <a:lnTo>
                    <a:pt x="118" y="263"/>
                  </a:lnTo>
                  <a:lnTo>
                    <a:pt x="135" y="241"/>
                  </a:lnTo>
                  <a:lnTo>
                    <a:pt x="153" y="222"/>
                  </a:lnTo>
                  <a:lnTo>
                    <a:pt x="171" y="202"/>
                  </a:lnTo>
                  <a:lnTo>
                    <a:pt x="191" y="183"/>
                  </a:lnTo>
                  <a:lnTo>
                    <a:pt x="212" y="166"/>
                  </a:lnTo>
                  <a:lnTo>
                    <a:pt x="233" y="147"/>
                  </a:lnTo>
                  <a:lnTo>
                    <a:pt x="254" y="132"/>
                  </a:lnTo>
                  <a:lnTo>
                    <a:pt x="276" y="117"/>
                  </a:lnTo>
                  <a:lnTo>
                    <a:pt x="299" y="101"/>
                  </a:lnTo>
                  <a:lnTo>
                    <a:pt x="321" y="89"/>
                  </a:lnTo>
                  <a:lnTo>
                    <a:pt x="345" y="76"/>
                  </a:lnTo>
                  <a:lnTo>
                    <a:pt x="370" y="63"/>
                  </a:lnTo>
                  <a:lnTo>
                    <a:pt x="394" y="53"/>
                  </a:lnTo>
                  <a:lnTo>
                    <a:pt x="421" y="44"/>
                  </a:lnTo>
                  <a:lnTo>
                    <a:pt x="446" y="34"/>
                  </a:lnTo>
                  <a:lnTo>
                    <a:pt x="473" y="27"/>
                  </a:lnTo>
                  <a:lnTo>
                    <a:pt x="500" y="20"/>
                  </a:lnTo>
                  <a:lnTo>
                    <a:pt x="526" y="13"/>
                  </a:lnTo>
                  <a:lnTo>
                    <a:pt x="554" y="9"/>
                  </a:lnTo>
                  <a:lnTo>
                    <a:pt x="582" y="4"/>
                  </a:lnTo>
                  <a:lnTo>
                    <a:pt x="611" y="2"/>
                  </a:lnTo>
                  <a:lnTo>
                    <a:pt x="639" y="0"/>
                  </a:lnTo>
                  <a:lnTo>
                    <a:pt x="668" y="0"/>
                  </a:lnTo>
                  <a:lnTo>
                    <a:pt x="668" y="7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98EFAF8B-B24F-12EA-D2BB-36FA99ADA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732" y="1809832"/>
              <a:ext cx="436293" cy="435983"/>
            </a:xfrm>
            <a:custGeom>
              <a:avLst/>
              <a:gdLst/>
              <a:ahLst/>
              <a:cxnLst>
                <a:cxn ang="0">
                  <a:pos x="702" y="0"/>
                </a:cxn>
                <a:cxn ang="0">
                  <a:pos x="739" y="0"/>
                </a:cxn>
                <a:cxn ang="0">
                  <a:pos x="809" y="7"/>
                </a:cxn>
                <a:cxn ang="0">
                  <a:pos x="878" y="21"/>
                </a:cxn>
                <a:cxn ang="0">
                  <a:pos x="944" y="42"/>
                </a:cxn>
                <a:cxn ang="0">
                  <a:pos x="1007" y="68"/>
                </a:cxn>
                <a:cxn ang="0">
                  <a:pos x="1067" y="101"/>
                </a:cxn>
                <a:cxn ang="0">
                  <a:pos x="1122" y="139"/>
                </a:cxn>
                <a:cxn ang="0">
                  <a:pos x="1175" y="181"/>
                </a:cxn>
                <a:cxn ang="0">
                  <a:pos x="1221" y="228"/>
                </a:cxn>
                <a:cxn ang="0">
                  <a:pos x="1265" y="280"/>
                </a:cxn>
                <a:cxn ang="0">
                  <a:pos x="1303" y="336"/>
                </a:cxn>
                <a:cxn ang="0">
                  <a:pos x="1335" y="397"/>
                </a:cxn>
                <a:cxn ang="0">
                  <a:pos x="1362" y="460"/>
                </a:cxn>
                <a:cxn ang="0">
                  <a:pos x="1383" y="526"/>
                </a:cxn>
                <a:cxn ang="0">
                  <a:pos x="1397" y="595"/>
                </a:cxn>
                <a:cxn ang="0">
                  <a:pos x="1404" y="665"/>
                </a:cxn>
                <a:cxn ang="0">
                  <a:pos x="1404" y="701"/>
                </a:cxn>
                <a:cxn ang="0">
                  <a:pos x="1401" y="773"/>
                </a:cxn>
                <a:cxn ang="0">
                  <a:pos x="1390" y="843"/>
                </a:cxn>
                <a:cxn ang="0">
                  <a:pos x="1373" y="909"/>
                </a:cxn>
                <a:cxn ang="0">
                  <a:pos x="1349" y="973"/>
                </a:cxn>
                <a:cxn ang="0">
                  <a:pos x="1320" y="1035"/>
                </a:cxn>
                <a:cxn ang="0">
                  <a:pos x="1285" y="1093"/>
                </a:cxn>
                <a:cxn ang="0">
                  <a:pos x="1244" y="1147"/>
                </a:cxn>
                <a:cxn ang="0">
                  <a:pos x="1199" y="1197"/>
                </a:cxn>
                <a:cxn ang="0">
                  <a:pos x="1148" y="1243"/>
                </a:cxn>
                <a:cxn ang="0">
                  <a:pos x="1095" y="1284"/>
                </a:cxn>
                <a:cxn ang="0">
                  <a:pos x="1038" y="1319"/>
                </a:cxn>
                <a:cxn ang="0">
                  <a:pos x="976" y="1348"/>
                </a:cxn>
                <a:cxn ang="0">
                  <a:pos x="911" y="1371"/>
                </a:cxn>
                <a:cxn ang="0">
                  <a:pos x="844" y="1389"/>
                </a:cxn>
                <a:cxn ang="0">
                  <a:pos x="774" y="1399"/>
                </a:cxn>
                <a:cxn ang="0">
                  <a:pos x="702" y="1403"/>
                </a:cxn>
                <a:cxn ang="0">
                  <a:pos x="666" y="1401"/>
                </a:cxn>
                <a:cxn ang="0">
                  <a:pos x="595" y="1394"/>
                </a:cxn>
                <a:cxn ang="0">
                  <a:pos x="527" y="1380"/>
                </a:cxn>
                <a:cxn ang="0">
                  <a:pos x="461" y="1361"/>
                </a:cxn>
                <a:cxn ang="0">
                  <a:pos x="397" y="1334"/>
                </a:cxn>
                <a:cxn ang="0">
                  <a:pos x="338" y="1302"/>
                </a:cxn>
                <a:cxn ang="0">
                  <a:pos x="282" y="1264"/>
                </a:cxn>
                <a:cxn ang="0">
                  <a:pos x="230" y="1220"/>
                </a:cxn>
                <a:cxn ang="0">
                  <a:pos x="183" y="1173"/>
                </a:cxn>
                <a:cxn ang="0">
                  <a:pos x="139" y="1121"/>
                </a:cxn>
                <a:cxn ang="0">
                  <a:pos x="101" y="1065"/>
                </a:cxn>
                <a:cxn ang="0">
                  <a:pos x="69" y="1006"/>
                </a:cxn>
                <a:cxn ang="0">
                  <a:pos x="42" y="943"/>
                </a:cxn>
                <a:cxn ang="0">
                  <a:pos x="23" y="877"/>
                </a:cxn>
                <a:cxn ang="0">
                  <a:pos x="9" y="808"/>
                </a:cxn>
                <a:cxn ang="0">
                  <a:pos x="2" y="736"/>
                </a:cxn>
                <a:cxn ang="0">
                  <a:pos x="0" y="701"/>
                </a:cxn>
                <a:cxn ang="0">
                  <a:pos x="2" y="645"/>
                </a:cxn>
                <a:cxn ang="0">
                  <a:pos x="9" y="590"/>
                </a:cxn>
                <a:cxn ang="0">
                  <a:pos x="18" y="538"/>
                </a:cxn>
                <a:cxn ang="0">
                  <a:pos x="34" y="484"/>
                </a:cxn>
              </a:cxnLst>
              <a:rect l="0" t="0" r="r" b="b"/>
              <a:pathLst>
                <a:path w="1404" h="1403">
                  <a:moveTo>
                    <a:pt x="702" y="701"/>
                  </a:moveTo>
                  <a:lnTo>
                    <a:pt x="702" y="0"/>
                  </a:lnTo>
                  <a:lnTo>
                    <a:pt x="702" y="0"/>
                  </a:lnTo>
                  <a:lnTo>
                    <a:pt x="739" y="0"/>
                  </a:lnTo>
                  <a:lnTo>
                    <a:pt x="774" y="2"/>
                  </a:lnTo>
                  <a:lnTo>
                    <a:pt x="809" y="7"/>
                  </a:lnTo>
                  <a:lnTo>
                    <a:pt x="844" y="14"/>
                  </a:lnTo>
                  <a:lnTo>
                    <a:pt x="878" y="21"/>
                  </a:lnTo>
                  <a:lnTo>
                    <a:pt x="911" y="30"/>
                  </a:lnTo>
                  <a:lnTo>
                    <a:pt x="944" y="42"/>
                  </a:lnTo>
                  <a:lnTo>
                    <a:pt x="976" y="54"/>
                  </a:lnTo>
                  <a:lnTo>
                    <a:pt x="1007" y="68"/>
                  </a:lnTo>
                  <a:lnTo>
                    <a:pt x="1038" y="84"/>
                  </a:lnTo>
                  <a:lnTo>
                    <a:pt x="1067" y="101"/>
                  </a:lnTo>
                  <a:lnTo>
                    <a:pt x="1095" y="119"/>
                  </a:lnTo>
                  <a:lnTo>
                    <a:pt x="1122" y="139"/>
                  </a:lnTo>
                  <a:lnTo>
                    <a:pt x="1148" y="160"/>
                  </a:lnTo>
                  <a:lnTo>
                    <a:pt x="1175" y="181"/>
                  </a:lnTo>
                  <a:lnTo>
                    <a:pt x="1199" y="204"/>
                  </a:lnTo>
                  <a:lnTo>
                    <a:pt x="1221" y="228"/>
                  </a:lnTo>
                  <a:lnTo>
                    <a:pt x="1244" y="255"/>
                  </a:lnTo>
                  <a:lnTo>
                    <a:pt x="1265" y="280"/>
                  </a:lnTo>
                  <a:lnTo>
                    <a:pt x="1285" y="308"/>
                  </a:lnTo>
                  <a:lnTo>
                    <a:pt x="1303" y="336"/>
                  </a:lnTo>
                  <a:lnTo>
                    <a:pt x="1320" y="366"/>
                  </a:lnTo>
                  <a:lnTo>
                    <a:pt x="1335" y="397"/>
                  </a:lnTo>
                  <a:lnTo>
                    <a:pt x="1349" y="428"/>
                  </a:lnTo>
                  <a:lnTo>
                    <a:pt x="1362" y="460"/>
                  </a:lnTo>
                  <a:lnTo>
                    <a:pt x="1373" y="492"/>
                  </a:lnTo>
                  <a:lnTo>
                    <a:pt x="1383" y="526"/>
                  </a:lnTo>
                  <a:lnTo>
                    <a:pt x="1390" y="560"/>
                  </a:lnTo>
                  <a:lnTo>
                    <a:pt x="1397" y="595"/>
                  </a:lnTo>
                  <a:lnTo>
                    <a:pt x="1401" y="630"/>
                  </a:lnTo>
                  <a:lnTo>
                    <a:pt x="1404" y="665"/>
                  </a:lnTo>
                  <a:lnTo>
                    <a:pt x="1404" y="701"/>
                  </a:lnTo>
                  <a:lnTo>
                    <a:pt x="1404" y="701"/>
                  </a:lnTo>
                  <a:lnTo>
                    <a:pt x="1404" y="736"/>
                  </a:lnTo>
                  <a:lnTo>
                    <a:pt x="1401" y="773"/>
                  </a:lnTo>
                  <a:lnTo>
                    <a:pt x="1397" y="808"/>
                  </a:lnTo>
                  <a:lnTo>
                    <a:pt x="1390" y="843"/>
                  </a:lnTo>
                  <a:lnTo>
                    <a:pt x="1383" y="877"/>
                  </a:lnTo>
                  <a:lnTo>
                    <a:pt x="1373" y="909"/>
                  </a:lnTo>
                  <a:lnTo>
                    <a:pt x="1362" y="943"/>
                  </a:lnTo>
                  <a:lnTo>
                    <a:pt x="1349" y="973"/>
                  </a:lnTo>
                  <a:lnTo>
                    <a:pt x="1335" y="1006"/>
                  </a:lnTo>
                  <a:lnTo>
                    <a:pt x="1320" y="1035"/>
                  </a:lnTo>
                  <a:lnTo>
                    <a:pt x="1303" y="1065"/>
                  </a:lnTo>
                  <a:lnTo>
                    <a:pt x="1285" y="1093"/>
                  </a:lnTo>
                  <a:lnTo>
                    <a:pt x="1265" y="1121"/>
                  </a:lnTo>
                  <a:lnTo>
                    <a:pt x="1244" y="1147"/>
                  </a:lnTo>
                  <a:lnTo>
                    <a:pt x="1221" y="1173"/>
                  </a:lnTo>
                  <a:lnTo>
                    <a:pt x="1199" y="1197"/>
                  </a:lnTo>
                  <a:lnTo>
                    <a:pt x="1175" y="1220"/>
                  </a:lnTo>
                  <a:lnTo>
                    <a:pt x="1148" y="1243"/>
                  </a:lnTo>
                  <a:lnTo>
                    <a:pt x="1122" y="1264"/>
                  </a:lnTo>
                  <a:lnTo>
                    <a:pt x="1095" y="1284"/>
                  </a:lnTo>
                  <a:lnTo>
                    <a:pt x="1067" y="1302"/>
                  </a:lnTo>
                  <a:lnTo>
                    <a:pt x="1038" y="1319"/>
                  </a:lnTo>
                  <a:lnTo>
                    <a:pt x="1007" y="1334"/>
                  </a:lnTo>
                  <a:lnTo>
                    <a:pt x="976" y="1348"/>
                  </a:lnTo>
                  <a:lnTo>
                    <a:pt x="944" y="1361"/>
                  </a:lnTo>
                  <a:lnTo>
                    <a:pt x="911" y="1371"/>
                  </a:lnTo>
                  <a:lnTo>
                    <a:pt x="878" y="1380"/>
                  </a:lnTo>
                  <a:lnTo>
                    <a:pt x="844" y="1389"/>
                  </a:lnTo>
                  <a:lnTo>
                    <a:pt x="809" y="1394"/>
                  </a:lnTo>
                  <a:lnTo>
                    <a:pt x="774" y="1399"/>
                  </a:lnTo>
                  <a:lnTo>
                    <a:pt x="739" y="1401"/>
                  </a:lnTo>
                  <a:lnTo>
                    <a:pt x="702" y="1403"/>
                  </a:lnTo>
                  <a:lnTo>
                    <a:pt x="702" y="1403"/>
                  </a:lnTo>
                  <a:lnTo>
                    <a:pt x="666" y="1401"/>
                  </a:lnTo>
                  <a:lnTo>
                    <a:pt x="630" y="1399"/>
                  </a:lnTo>
                  <a:lnTo>
                    <a:pt x="595" y="1394"/>
                  </a:lnTo>
                  <a:lnTo>
                    <a:pt x="560" y="1389"/>
                  </a:lnTo>
                  <a:lnTo>
                    <a:pt x="527" y="1380"/>
                  </a:lnTo>
                  <a:lnTo>
                    <a:pt x="493" y="1371"/>
                  </a:lnTo>
                  <a:lnTo>
                    <a:pt x="461" y="1361"/>
                  </a:lnTo>
                  <a:lnTo>
                    <a:pt x="428" y="1348"/>
                  </a:lnTo>
                  <a:lnTo>
                    <a:pt x="397" y="1334"/>
                  </a:lnTo>
                  <a:lnTo>
                    <a:pt x="368" y="1319"/>
                  </a:lnTo>
                  <a:lnTo>
                    <a:pt x="338" y="1302"/>
                  </a:lnTo>
                  <a:lnTo>
                    <a:pt x="310" y="1284"/>
                  </a:lnTo>
                  <a:lnTo>
                    <a:pt x="282" y="1264"/>
                  </a:lnTo>
                  <a:lnTo>
                    <a:pt x="256" y="1243"/>
                  </a:lnTo>
                  <a:lnTo>
                    <a:pt x="230" y="1220"/>
                  </a:lnTo>
                  <a:lnTo>
                    <a:pt x="205" y="1197"/>
                  </a:lnTo>
                  <a:lnTo>
                    <a:pt x="183" y="1173"/>
                  </a:lnTo>
                  <a:lnTo>
                    <a:pt x="160" y="1147"/>
                  </a:lnTo>
                  <a:lnTo>
                    <a:pt x="139" y="1121"/>
                  </a:lnTo>
                  <a:lnTo>
                    <a:pt x="119" y="1093"/>
                  </a:lnTo>
                  <a:lnTo>
                    <a:pt x="101" y="1065"/>
                  </a:lnTo>
                  <a:lnTo>
                    <a:pt x="84" y="1035"/>
                  </a:lnTo>
                  <a:lnTo>
                    <a:pt x="69" y="1006"/>
                  </a:lnTo>
                  <a:lnTo>
                    <a:pt x="55" y="973"/>
                  </a:lnTo>
                  <a:lnTo>
                    <a:pt x="42" y="943"/>
                  </a:lnTo>
                  <a:lnTo>
                    <a:pt x="31" y="909"/>
                  </a:lnTo>
                  <a:lnTo>
                    <a:pt x="23" y="877"/>
                  </a:lnTo>
                  <a:lnTo>
                    <a:pt x="14" y="843"/>
                  </a:lnTo>
                  <a:lnTo>
                    <a:pt x="9" y="808"/>
                  </a:lnTo>
                  <a:lnTo>
                    <a:pt x="4" y="773"/>
                  </a:lnTo>
                  <a:lnTo>
                    <a:pt x="2" y="736"/>
                  </a:lnTo>
                  <a:lnTo>
                    <a:pt x="0" y="701"/>
                  </a:lnTo>
                  <a:lnTo>
                    <a:pt x="0" y="701"/>
                  </a:lnTo>
                  <a:lnTo>
                    <a:pt x="0" y="672"/>
                  </a:lnTo>
                  <a:lnTo>
                    <a:pt x="2" y="645"/>
                  </a:lnTo>
                  <a:lnTo>
                    <a:pt x="4" y="617"/>
                  </a:lnTo>
                  <a:lnTo>
                    <a:pt x="9" y="590"/>
                  </a:lnTo>
                  <a:lnTo>
                    <a:pt x="13" y="565"/>
                  </a:lnTo>
                  <a:lnTo>
                    <a:pt x="18" y="538"/>
                  </a:lnTo>
                  <a:lnTo>
                    <a:pt x="27" y="512"/>
                  </a:lnTo>
                  <a:lnTo>
                    <a:pt x="34" y="484"/>
                  </a:lnTo>
                  <a:lnTo>
                    <a:pt x="702" y="7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5" name="Freeform 24">
            <a:extLst>
              <a:ext uri="{FF2B5EF4-FFF2-40B4-BE49-F238E27FC236}">
                <a16:creationId xmlns:a16="http://schemas.microsoft.com/office/drawing/2014/main" id="{BB96059E-719B-DB3D-F30C-68A861338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999890" y="2882412"/>
            <a:ext cx="548912" cy="618897"/>
          </a:xfrm>
          <a:custGeom>
            <a:avLst/>
            <a:gdLst>
              <a:gd name="T0" fmla="*/ 250 w 273"/>
              <a:gd name="T1" fmla="*/ 122 h 308"/>
              <a:gd name="T2" fmla="*/ 229 w 273"/>
              <a:gd name="T3" fmla="*/ 136 h 308"/>
              <a:gd name="T4" fmla="*/ 227 w 273"/>
              <a:gd name="T5" fmla="*/ 136 h 308"/>
              <a:gd name="T6" fmla="*/ 204 w 273"/>
              <a:gd name="T7" fmla="*/ 114 h 308"/>
              <a:gd name="T8" fmla="*/ 181 w 273"/>
              <a:gd name="T9" fmla="*/ 132 h 308"/>
              <a:gd name="T10" fmla="*/ 180 w 273"/>
              <a:gd name="T11" fmla="*/ 132 h 308"/>
              <a:gd name="T12" fmla="*/ 180 w 273"/>
              <a:gd name="T13" fmla="*/ 128 h 308"/>
              <a:gd name="T14" fmla="*/ 157 w 273"/>
              <a:gd name="T15" fmla="*/ 105 h 308"/>
              <a:gd name="T16" fmla="*/ 134 w 273"/>
              <a:gd name="T17" fmla="*/ 128 h 308"/>
              <a:gd name="T18" fmla="*/ 134 w 273"/>
              <a:gd name="T19" fmla="*/ 27 h 308"/>
              <a:gd name="T20" fmla="*/ 110 w 273"/>
              <a:gd name="T21" fmla="*/ 0 h 308"/>
              <a:gd name="T22" fmla="*/ 87 w 273"/>
              <a:gd name="T23" fmla="*/ 27 h 308"/>
              <a:gd name="T24" fmla="*/ 87 w 273"/>
              <a:gd name="T25" fmla="*/ 158 h 308"/>
              <a:gd name="T26" fmla="*/ 87 w 273"/>
              <a:gd name="T27" fmla="*/ 168 h 308"/>
              <a:gd name="T28" fmla="*/ 87 w 273"/>
              <a:gd name="T29" fmla="*/ 206 h 308"/>
              <a:gd name="T30" fmla="*/ 48 w 273"/>
              <a:gd name="T31" fmla="*/ 167 h 308"/>
              <a:gd name="T32" fmla="*/ 10 w 273"/>
              <a:gd name="T33" fmla="*/ 167 h 308"/>
              <a:gd name="T34" fmla="*/ 10 w 273"/>
              <a:gd name="T35" fmla="*/ 205 h 308"/>
              <a:gd name="T36" fmla="*/ 87 w 273"/>
              <a:gd name="T37" fmla="*/ 282 h 308"/>
              <a:gd name="T38" fmla="*/ 180 w 273"/>
              <a:gd name="T39" fmla="*/ 308 h 308"/>
              <a:gd name="T40" fmla="*/ 273 w 273"/>
              <a:gd name="T41" fmla="*/ 223 h 308"/>
              <a:gd name="T42" fmla="*/ 273 w 273"/>
              <a:gd name="T43" fmla="*/ 158 h 308"/>
              <a:gd name="T44" fmla="*/ 273 w 273"/>
              <a:gd name="T45" fmla="*/ 146 h 308"/>
              <a:gd name="T46" fmla="*/ 250 w 273"/>
              <a:gd name="T47" fmla="*/ 122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3" h="308">
                <a:moveTo>
                  <a:pt x="250" y="122"/>
                </a:moveTo>
                <a:cubicBezTo>
                  <a:pt x="241" y="122"/>
                  <a:pt x="233" y="128"/>
                  <a:pt x="229" y="136"/>
                </a:cubicBezTo>
                <a:cubicBezTo>
                  <a:pt x="228" y="136"/>
                  <a:pt x="227" y="136"/>
                  <a:pt x="227" y="136"/>
                </a:cubicBezTo>
                <a:cubicBezTo>
                  <a:pt x="226" y="123"/>
                  <a:pt x="216" y="114"/>
                  <a:pt x="204" y="114"/>
                </a:cubicBezTo>
                <a:cubicBezTo>
                  <a:pt x="192" y="114"/>
                  <a:pt x="183" y="122"/>
                  <a:pt x="181" y="132"/>
                </a:cubicBezTo>
                <a:cubicBezTo>
                  <a:pt x="181" y="132"/>
                  <a:pt x="180" y="132"/>
                  <a:pt x="180" y="132"/>
                </a:cubicBezTo>
                <a:cubicBezTo>
                  <a:pt x="180" y="128"/>
                  <a:pt x="180" y="128"/>
                  <a:pt x="180" y="128"/>
                </a:cubicBezTo>
                <a:cubicBezTo>
                  <a:pt x="180" y="116"/>
                  <a:pt x="170" y="105"/>
                  <a:pt x="157" y="105"/>
                </a:cubicBezTo>
                <a:cubicBezTo>
                  <a:pt x="144" y="105"/>
                  <a:pt x="134" y="116"/>
                  <a:pt x="134" y="128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4" y="12"/>
                  <a:pt x="123" y="0"/>
                  <a:pt x="110" y="0"/>
                </a:cubicBezTo>
                <a:cubicBezTo>
                  <a:pt x="97" y="0"/>
                  <a:pt x="87" y="12"/>
                  <a:pt x="87" y="2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7" y="168"/>
                  <a:pt x="87" y="168"/>
                  <a:pt x="87" y="168"/>
                </a:cubicBezTo>
                <a:cubicBezTo>
                  <a:pt x="87" y="206"/>
                  <a:pt x="87" y="206"/>
                  <a:pt x="87" y="206"/>
                </a:cubicBezTo>
                <a:cubicBezTo>
                  <a:pt x="48" y="167"/>
                  <a:pt x="48" y="167"/>
                  <a:pt x="48" y="167"/>
                </a:cubicBezTo>
                <a:cubicBezTo>
                  <a:pt x="38" y="156"/>
                  <a:pt x="21" y="156"/>
                  <a:pt x="10" y="167"/>
                </a:cubicBezTo>
                <a:cubicBezTo>
                  <a:pt x="0" y="178"/>
                  <a:pt x="0" y="195"/>
                  <a:pt x="10" y="205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102" y="308"/>
                  <a:pt x="180" y="308"/>
                </a:cubicBezTo>
                <a:cubicBezTo>
                  <a:pt x="273" y="308"/>
                  <a:pt x="273" y="223"/>
                  <a:pt x="273" y="223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146"/>
                  <a:pt x="273" y="146"/>
                  <a:pt x="273" y="146"/>
                </a:cubicBezTo>
                <a:cubicBezTo>
                  <a:pt x="273" y="133"/>
                  <a:pt x="263" y="122"/>
                  <a:pt x="250" y="122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4" descr="circular center with outline shape, surrounded by various circles">
            <a:extLst>
              <a:ext uri="{FF2B5EF4-FFF2-40B4-BE49-F238E27FC236}">
                <a16:creationId xmlns:a16="http://schemas.microsoft.com/office/drawing/2014/main" id="{E15D72D5-49F9-1028-73B2-E47ECDF31BAE}"/>
              </a:ext>
            </a:extLst>
          </p:cNvPr>
          <p:cNvGrpSpPr/>
          <p:nvPr/>
        </p:nvGrpSpPr>
        <p:grpSpPr>
          <a:xfrm>
            <a:off x="1421176" y="1022487"/>
            <a:ext cx="8560106" cy="5073671"/>
            <a:chOff x="2349650" y="2871321"/>
            <a:chExt cx="2149325" cy="216229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7D6108-D24F-362F-AB34-744BA6537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44625" y="3669493"/>
              <a:ext cx="565200" cy="565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D201DE-1A3F-8FA9-4059-61ED10B644AE}"/>
                </a:ext>
              </a:extLst>
            </p:cNvPr>
            <p:cNvGrpSpPr/>
            <p:nvPr userDrawn="1"/>
          </p:nvGrpSpPr>
          <p:grpSpPr>
            <a:xfrm>
              <a:off x="2867025" y="3390118"/>
              <a:ext cx="1120400" cy="1123575"/>
              <a:chOff x="2867025" y="3390118"/>
              <a:chExt cx="1120400" cy="1123575"/>
            </a:xfrm>
          </p:grpSpPr>
          <p:sp>
            <p:nvSpPr>
              <p:cNvPr id="31" name="Freeform 44">
                <a:extLst>
                  <a:ext uri="{FF2B5EF4-FFF2-40B4-BE49-F238E27FC236}">
                    <a16:creationId xmlns:a16="http://schemas.microsoft.com/office/drawing/2014/main" id="{1579F9DB-FB1D-4B42-8E85-08E62B2ECB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867025" y="3390118"/>
                <a:ext cx="561975" cy="561975"/>
              </a:xfrm>
              <a:custGeom>
                <a:avLst/>
                <a:gdLst>
                  <a:gd name="T0" fmla="*/ 40 w 177"/>
                  <a:gd name="T1" fmla="*/ 177 h 177"/>
                  <a:gd name="T2" fmla="*/ 0 w 177"/>
                  <a:gd name="T3" fmla="*/ 177 h 177"/>
                  <a:gd name="T4" fmla="*/ 177 w 177"/>
                  <a:gd name="T5" fmla="*/ 0 h 177"/>
                  <a:gd name="T6" fmla="*/ 177 w 177"/>
                  <a:gd name="T7" fmla="*/ 40 h 177"/>
                  <a:gd name="T8" fmla="*/ 40 w 177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77">
                    <a:moveTo>
                      <a:pt x="40" y="177"/>
                    </a:moveTo>
                    <a:cubicBezTo>
                      <a:pt x="0" y="177"/>
                      <a:pt x="0" y="177"/>
                      <a:pt x="0" y="177"/>
                    </a:cubicBezTo>
                    <a:cubicBezTo>
                      <a:pt x="0" y="80"/>
                      <a:pt x="79" y="0"/>
                      <a:pt x="177" y="0"/>
                    </a:cubicBezTo>
                    <a:cubicBezTo>
                      <a:pt x="177" y="40"/>
                      <a:pt x="177" y="40"/>
                      <a:pt x="177" y="40"/>
                    </a:cubicBezTo>
                    <a:cubicBezTo>
                      <a:pt x="102" y="40"/>
                      <a:pt x="40" y="102"/>
                      <a:pt x="40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32" name="Freeform 49">
                <a:extLst>
                  <a:ext uri="{FF2B5EF4-FFF2-40B4-BE49-F238E27FC236}">
                    <a16:creationId xmlns:a16="http://schemas.microsoft.com/office/drawing/2014/main" id="{901EBA68-4EAC-CA3A-7A2F-2FF82A0C8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5825" y="3390301"/>
                <a:ext cx="561600" cy="561600"/>
              </a:xfrm>
              <a:custGeom>
                <a:avLst/>
                <a:gdLst>
                  <a:gd name="T0" fmla="*/ 177 w 177"/>
                  <a:gd name="T1" fmla="*/ 177 h 177"/>
                  <a:gd name="T2" fmla="*/ 137 w 177"/>
                  <a:gd name="T3" fmla="*/ 177 h 177"/>
                  <a:gd name="T4" fmla="*/ 0 w 177"/>
                  <a:gd name="T5" fmla="*/ 40 h 177"/>
                  <a:gd name="T6" fmla="*/ 0 w 177"/>
                  <a:gd name="T7" fmla="*/ 0 h 177"/>
                  <a:gd name="T8" fmla="*/ 177 w 177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77">
                    <a:moveTo>
                      <a:pt x="177" y="177"/>
                    </a:moveTo>
                    <a:cubicBezTo>
                      <a:pt x="137" y="177"/>
                      <a:pt x="137" y="177"/>
                      <a:pt x="137" y="177"/>
                    </a:cubicBezTo>
                    <a:cubicBezTo>
                      <a:pt x="137" y="102"/>
                      <a:pt x="76" y="40"/>
                      <a:pt x="0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8" y="0"/>
                      <a:pt x="177" y="80"/>
                      <a:pt x="177" y="1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33" name="Freeform 54">
                <a:extLst>
                  <a:ext uri="{FF2B5EF4-FFF2-40B4-BE49-F238E27FC236}">
                    <a16:creationId xmlns:a16="http://schemas.microsoft.com/office/drawing/2014/main" id="{4B415D10-7DBB-747D-86B9-84CCC23F35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867025" y="3952093"/>
                <a:ext cx="561600" cy="561600"/>
              </a:xfrm>
              <a:custGeom>
                <a:avLst/>
                <a:gdLst>
                  <a:gd name="T0" fmla="*/ 177 w 177"/>
                  <a:gd name="T1" fmla="*/ 177 h 177"/>
                  <a:gd name="T2" fmla="*/ 0 w 177"/>
                  <a:gd name="T3" fmla="*/ 0 h 177"/>
                  <a:gd name="T4" fmla="*/ 40 w 177"/>
                  <a:gd name="T5" fmla="*/ 0 h 177"/>
                  <a:gd name="T6" fmla="*/ 177 w 177"/>
                  <a:gd name="T7" fmla="*/ 137 h 177"/>
                  <a:gd name="T8" fmla="*/ 177 w 177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77">
                    <a:moveTo>
                      <a:pt x="177" y="177"/>
                    </a:moveTo>
                    <a:cubicBezTo>
                      <a:pt x="79" y="177"/>
                      <a:pt x="0" y="98"/>
                      <a:pt x="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6"/>
                      <a:pt x="102" y="137"/>
                      <a:pt x="177" y="137"/>
                    </a:cubicBezTo>
                    <a:lnTo>
                      <a:pt x="177" y="17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34" name="Freeform 59">
                <a:extLst>
                  <a:ext uri="{FF2B5EF4-FFF2-40B4-BE49-F238E27FC236}">
                    <a16:creationId xmlns:a16="http://schemas.microsoft.com/office/drawing/2014/main" id="{D66CA944-B62E-1DEA-2A38-19699F31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5825" y="3952093"/>
                <a:ext cx="561600" cy="561600"/>
              </a:xfrm>
              <a:custGeom>
                <a:avLst/>
                <a:gdLst>
                  <a:gd name="T0" fmla="*/ 0 w 177"/>
                  <a:gd name="T1" fmla="*/ 177 h 177"/>
                  <a:gd name="T2" fmla="*/ 0 w 177"/>
                  <a:gd name="T3" fmla="*/ 137 h 177"/>
                  <a:gd name="T4" fmla="*/ 137 w 177"/>
                  <a:gd name="T5" fmla="*/ 0 h 177"/>
                  <a:gd name="T6" fmla="*/ 177 w 177"/>
                  <a:gd name="T7" fmla="*/ 0 h 177"/>
                  <a:gd name="T8" fmla="*/ 0 w 177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" h="177">
                    <a:moveTo>
                      <a:pt x="0" y="177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76" y="137"/>
                      <a:pt x="137" y="76"/>
                      <a:pt x="13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98"/>
                      <a:pt x="98" y="177"/>
                      <a:pt x="0" y="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B7A6DF-B1AE-05E7-8306-5E5D1ADCAD1C}"/>
                </a:ext>
              </a:extLst>
            </p:cNvPr>
            <p:cNvGrpSpPr/>
            <p:nvPr userDrawn="1"/>
          </p:nvGrpSpPr>
          <p:grpSpPr>
            <a:xfrm>
              <a:off x="3564275" y="2871321"/>
              <a:ext cx="934700" cy="2162293"/>
              <a:chOff x="4962694" y="2810382"/>
              <a:chExt cx="934700" cy="2162293"/>
            </a:xfrm>
          </p:grpSpPr>
          <p:sp>
            <p:nvSpPr>
              <p:cNvPr id="23" name="Freeform 73">
                <a:extLst>
                  <a:ext uri="{FF2B5EF4-FFF2-40B4-BE49-F238E27FC236}">
                    <a16:creationId xmlns:a16="http://schemas.microsoft.com/office/drawing/2014/main" id="{E6A5C6C8-589A-EBA1-2E51-E283620D7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73663" y="3016250"/>
                <a:ext cx="715962" cy="1749425"/>
              </a:xfrm>
              <a:custGeom>
                <a:avLst/>
                <a:gdLst>
                  <a:gd name="T0" fmla="*/ 0 w 226"/>
                  <a:gd name="T1" fmla="*/ 552 h 552"/>
                  <a:gd name="T2" fmla="*/ 164 w 226"/>
                  <a:gd name="T3" fmla="*/ 163 h 552"/>
                  <a:gd name="T4" fmla="*/ 2 w 226"/>
                  <a:gd name="T5" fmla="*/ 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6" h="552">
                    <a:moveTo>
                      <a:pt x="0" y="552"/>
                    </a:moveTo>
                    <a:cubicBezTo>
                      <a:pt x="153" y="490"/>
                      <a:pt x="226" y="316"/>
                      <a:pt x="164" y="163"/>
                    </a:cubicBezTo>
                    <a:cubicBezTo>
                      <a:pt x="133" y="86"/>
                      <a:pt x="73" y="29"/>
                      <a:pt x="2" y="0"/>
                    </a:cubicBezTo>
                  </a:path>
                </a:pathLst>
              </a:custGeom>
              <a:noFill/>
              <a:ln w="12700" cap="flat">
                <a:solidFill>
                  <a:schemeClr val="accent5">
                    <a:lumMod val="9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24" name="Oval 82">
                <a:extLst>
                  <a:ext uri="{FF2B5EF4-FFF2-40B4-BE49-F238E27FC236}">
                    <a16:creationId xmlns:a16="http://schemas.microsoft.com/office/drawing/2014/main" id="{4122074D-E68B-CE26-D174-0E888E669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430838" y="3165475"/>
                <a:ext cx="106362" cy="1063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5">
                    <a:lumMod val="9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25" name="Oval 83">
                <a:extLst>
                  <a:ext uri="{FF2B5EF4-FFF2-40B4-BE49-F238E27FC236}">
                    <a16:creationId xmlns:a16="http://schemas.microsoft.com/office/drawing/2014/main" id="{EE94E1AF-02EC-C510-C725-8994387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708650" y="3836988"/>
                <a:ext cx="107950" cy="10795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5">
                    <a:lumMod val="9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26" name="Oval 84">
                <a:extLst>
                  <a:ext uri="{FF2B5EF4-FFF2-40B4-BE49-F238E27FC236}">
                    <a16:creationId xmlns:a16="http://schemas.microsoft.com/office/drawing/2014/main" id="{6A01BD6A-D8B0-2DA3-0C7A-B3C393B21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430838" y="4505325"/>
                <a:ext cx="106362" cy="10795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5">
                    <a:lumMod val="9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063CCED-F3F1-2711-26B2-763B87EC01CD}"/>
                  </a:ext>
                </a:extLst>
              </p:cNvPr>
              <p:cNvSpPr/>
              <p:nvPr userDrawn="1"/>
            </p:nvSpPr>
            <p:spPr>
              <a:xfrm>
                <a:off x="4962694" y="4558675"/>
                <a:ext cx="414000" cy="414000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Timely Assistance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AB7AB04-9C36-C133-79FF-54B337613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4974600" y="2810382"/>
                <a:ext cx="414000" cy="414000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Access to Real-Time Healthcare Information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3152F23-A660-206A-5840-31999687D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5479425" y="3318838"/>
                <a:ext cx="414000" cy="414000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Data Privacy and Security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2F3C3A2-70F0-38A1-5F64-DA680A0BD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5483394" y="4045119"/>
                <a:ext cx="414000" cy="414000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Remote Patient Monitoring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D774241-C4A7-E02A-6F14-D7162E76EEB6}"/>
                </a:ext>
              </a:extLst>
            </p:cNvPr>
            <p:cNvGrpSpPr/>
            <p:nvPr userDrawn="1"/>
          </p:nvGrpSpPr>
          <p:grpSpPr>
            <a:xfrm flipH="1">
              <a:off x="2349650" y="2871321"/>
              <a:ext cx="934700" cy="2162293"/>
              <a:chOff x="4962694" y="2810382"/>
              <a:chExt cx="934700" cy="2162293"/>
            </a:xfrm>
          </p:grpSpPr>
          <p:sp>
            <p:nvSpPr>
              <p:cNvPr id="15" name="Freeform 73">
                <a:extLst>
                  <a:ext uri="{FF2B5EF4-FFF2-40B4-BE49-F238E27FC236}">
                    <a16:creationId xmlns:a16="http://schemas.microsoft.com/office/drawing/2014/main" id="{AB06372E-F036-B2AB-A7BF-23A0CEDA6B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73663" y="3016250"/>
                <a:ext cx="715962" cy="1749425"/>
              </a:xfrm>
              <a:custGeom>
                <a:avLst/>
                <a:gdLst>
                  <a:gd name="T0" fmla="*/ 0 w 226"/>
                  <a:gd name="T1" fmla="*/ 552 h 552"/>
                  <a:gd name="T2" fmla="*/ 164 w 226"/>
                  <a:gd name="T3" fmla="*/ 163 h 552"/>
                  <a:gd name="T4" fmla="*/ 2 w 226"/>
                  <a:gd name="T5" fmla="*/ 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6" h="552">
                    <a:moveTo>
                      <a:pt x="0" y="552"/>
                    </a:moveTo>
                    <a:cubicBezTo>
                      <a:pt x="153" y="490"/>
                      <a:pt x="226" y="316"/>
                      <a:pt x="164" y="163"/>
                    </a:cubicBezTo>
                    <a:cubicBezTo>
                      <a:pt x="133" y="86"/>
                      <a:pt x="73" y="29"/>
                      <a:pt x="2" y="0"/>
                    </a:cubicBezTo>
                  </a:path>
                </a:pathLst>
              </a:custGeom>
              <a:noFill/>
              <a:ln w="12700" cap="flat">
                <a:solidFill>
                  <a:schemeClr val="accent5">
                    <a:lumMod val="9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6" name="Oval 82">
                <a:extLst>
                  <a:ext uri="{FF2B5EF4-FFF2-40B4-BE49-F238E27FC236}">
                    <a16:creationId xmlns:a16="http://schemas.microsoft.com/office/drawing/2014/main" id="{43189F89-3A75-8AF5-36BD-4A6E53210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430838" y="3165475"/>
                <a:ext cx="106362" cy="1063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5">
                    <a:lumMod val="9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7" name="Oval 83">
                <a:extLst>
                  <a:ext uri="{FF2B5EF4-FFF2-40B4-BE49-F238E27FC236}">
                    <a16:creationId xmlns:a16="http://schemas.microsoft.com/office/drawing/2014/main" id="{54254001-7ADD-7687-ABF2-3C0F5C9949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708650" y="3836988"/>
                <a:ext cx="107950" cy="10795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5">
                    <a:lumMod val="9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8" name="Oval 84">
                <a:extLst>
                  <a:ext uri="{FF2B5EF4-FFF2-40B4-BE49-F238E27FC236}">
                    <a16:creationId xmlns:a16="http://schemas.microsoft.com/office/drawing/2014/main" id="{CFC94484-91D7-2531-6236-9CFFCAEE29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430838" y="4505325"/>
                <a:ext cx="106362" cy="10795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5">
                    <a:lumMod val="9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C515435-1F25-7F01-C041-153B60267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4962694" y="4558675"/>
                <a:ext cx="414000" cy="414000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Eliminate Human Errors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2E413C4-FDEB-D5A1-C052-1509091D1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4974600" y="2810382"/>
                <a:ext cx="414000" cy="414000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Enhanced Patient Engagement 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C9D88B8-9D9A-594C-CBB0-35B17A249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5479425" y="3318838"/>
                <a:ext cx="414000" cy="414000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Efficient Healthcare Analysis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DEF840D-384D-536C-764E-F227704D8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>
                <a:off x="5483394" y="4045119"/>
                <a:ext cx="414000" cy="414000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Improved Care to Patients</a:t>
                </a:r>
              </a:p>
            </p:txBody>
          </p:sp>
        </p:grpSp>
      </p:grpSp>
      <p:pic>
        <p:nvPicPr>
          <p:cNvPr id="36" name="Picture 35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AD72E730-E11D-7CE4-07A1-1F29A9C1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25" y="2908756"/>
            <a:ext cx="2188099" cy="1380859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4F6DDEA3-FE6E-B082-B7A5-6A53FB81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4853" y="6608443"/>
            <a:ext cx="5297681" cy="256006"/>
          </a:xfrm>
        </p:spPr>
        <p:txBody>
          <a:bodyPr/>
          <a:lstStyle/>
          <a:p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44" name="Picture 43" descr="Text&#10;&#10;Description automatically generated with low confidence">
            <a:extLst>
              <a:ext uri="{FF2B5EF4-FFF2-40B4-BE49-F238E27FC236}">
                <a16:creationId xmlns:a16="http://schemas.microsoft.com/office/drawing/2014/main" id="{9D10F9B6-24B8-7BD8-7859-8D41FF302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3" y="6174571"/>
            <a:ext cx="1658288" cy="6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E180-2E61-7E70-2782-92FCD12F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8410"/>
            <a:ext cx="8877418" cy="1088947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alifornian FB" panose="0207040306080B030204" pitchFamily="18" charset="0"/>
              </a:rPr>
              <a:t>Digital Transformation Process </a:t>
            </a:r>
            <a:endParaRPr lang="en-ZA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56B10-738C-F98E-E0FD-C9C9986D4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97157"/>
            <a:ext cx="3909633" cy="4230437"/>
          </a:xfrm>
        </p:spPr>
        <p:txBody>
          <a:bodyPr/>
          <a:lstStyle/>
          <a:p>
            <a:endParaRPr lang="en-Z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748051-0FCE-49E6-CEF9-30686A69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516" y="6218237"/>
            <a:ext cx="4114800" cy="365125"/>
          </a:xfrm>
        </p:spPr>
        <p:txBody>
          <a:bodyPr/>
          <a:lstStyle/>
          <a:p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C1B8DF27-29E4-A27A-589C-27C4BD22B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30" y="6018685"/>
            <a:ext cx="1658288" cy="629132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EDD8DD3-16C9-4622-5414-B9106C89AC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18389"/>
              </p:ext>
            </p:extLst>
          </p:nvPr>
        </p:nvGraphicFramePr>
        <p:xfrm>
          <a:off x="8057512" y="1511776"/>
          <a:ext cx="3407819" cy="431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 11" descr="half circle made of different thickness shapes">
            <a:extLst>
              <a:ext uri="{FF2B5EF4-FFF2-40B4-BE49-F238E27FC236}">
                <a16:creationId xmlns:a16="http://schemas.microsoft.com/office/drawing/2014/main" id="{8C24E649-A89D-B7F4-345E-0840BA8DC003}"/>
              </a:ext>
            </a:extLst>
          </p:cNvPr>
          <p:cNvGrpSpPr/>
          <p:nvPr/>
        </p:nvGrpSpPr>
        <p:grpSpPr>
          <a:xfrm>
            <a:off x="5006257" y="1704356"/>
            <a:ext cx="2488527" cy="2590490"/>
            <a:chOff x="4330700" y="6523038"/>
            <a:chExt cx="1901825" cy="1751013"/>
          </a:xfrm>
        </p:grpSpPr>
        <p:sp>
          <p:nvSpPr>
            <p:cNvPr id="15" name="Freeform 168">
              <a:extLst>
                <a:ext uri="{FF2B5EF4-FFF2-40B4-BE49-F238E27FC236}">
                  <a16:creationId xmlns:a16="http://schemas.microsoft.com/office/drawing/2014/main" id="{C7C2C2BC-3519-23F5-ED23-5B7243322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5425" y="6523038"/>
              <a:ext cx="927100" cy="566738"/>
            </a:xfrm>
            <a:custGeom>
              <a:avLst/>
              <a:gdLst>
                <a:gd name="T0" fmla="*/ 53 w 247"/>
                <a:gd name="T1" fmla="*/ 151 h 151"/>
                <a:gd name="T2" fmla="*/ 0 w 247"/>
                <a:gd name="T3" fmla="*/ 44 h 151"/>
                <a:gd name="T4" fmla="*/ 247 w 247"/>
                <a:gd name="T5" fmla="*/ 28 h 151"/>
                <a:gd name="T6" fmla="*/ 208 w 247"/>
                <a:gd name="T7" fmla="*/ 142 h 151"/>
                <a:gd name="T8" fmla="*/ 53 w 247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51">
                  <a:moveTo>
                    <a:pt x="53" y="151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78" y="6"/>
                    <a:pt x="166" y="0"/>
                    <a:pt x="247" y="28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157" y="124"/>
                    <a:pt x="102" y="128"/>
                    <a:pt x="53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1050" b="1" dirty="0">
                  <a:solidFill>
                    <a:schemeClr val="bg1"/>
                  </a:solidFill>
                </a:rPr>
                <a:t>   </a:t>
              </a:r>
            </a:p>
            <a:p>
              <a:r>
                <a:rPr lang="en-US" sz="1050" b="1" dirty="0">
                  <a:solidFill>
                    <a:schemeClr val="bg1"/>
                  </a:solidFill>
                </a:rPr>
                <a:t>   </a:t>
              </a:r>
            </a:p>
            <a:p>
              <a:r>
                <a:rPr lang="en-US" sz="1050" b="1" dirty="0">
                  <a:solidFill>
                    <a:schemeClr val="bg1"/>
                  </a:solidFill>
                </a:rPr>
                <a:t>          Design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69">
              <a:extLst>
                <a:ext uri="{FF2B5EF4-FFF2-40B4-BE49-F238E27FC236}">
                  <a16:creationId xmlns:a16="http://schemas.microsoft.com/office/drawing/2014/main" id="{F9A5CE46-1128-4CFA-538E-21031105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8654" y="6545264"/>
              <a:ext cx="915988" cy="933450"/>
            </a:xfrm>
            <a:custGeom>
              <a:avLst/>
              <a:gdLst>
                <a:gd name="T0" fmla="*/ 151 w 244"/>
                <a:gd name="T1" fmla="*/ 249 h 249"/>
                <a:gd name="T2" fmla="*/ 0 w 244"/>
                <a:gd name="T3" fmla="*/ 196 h 249"/>
                <a:gd name="T4" fmla="*/ 173 w 244"/>
                <a:gd name="T5" fmla="*/ 0 h 249"/>
                <a:gd name="T6" fmla="*/ 244 w 244"/>
                <a:gd name="T7" fmla="*/ 144 h 249"/>
                <a:gd name="T8" fmla="*/ 151 w 244"/>
                <a:gd name="T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49">
                  <a:moveTo>
                    <a:pt x="151" y="249"/>
                  </a:moveTo>
                  <a:cubicBezTo>
                    <a:pt x="0" y="196"/>
                    <a:pt x="0" y="196"/>
                    <a:pt x="0" y="196"/>
                  </a:cubicBezTo>
                  <a:cubicBezTo>
                    <a:pt x="30" y="110"/>
                    <a:pt x="91" y="40"/>
                    <a:pt x="173" y="0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00" y="165"/>
                    <a:pt x="167" y="203"/>
                    <a:pt x="151" y="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b="1" dirty="0">
                <a:solidFill>
                  <a:schemeClr val="bg1"/>
                </a:solidFill>
              </a:endParaRPr>
            </a:p>
            <a:p>
              <a:endParaRPr lang="en-US" sz="900" b="1" dirty="0">
                <a:solidFill>
                  <a:schemeClr val="bg1"/>
                </a:solidFill>
              </a:endParaRPr>
            </a:p>
            <a:p>
              <a:r>
                <a:rPr lang="en-US" sz="900" b="1" dirty="0">
                  <a:solidFill>
                    <a:schemeClr val="bg1"/>
                  </a:solidFill>
                </a:rPr>
                <a:t> </a:t>
              </a:r>
            </a:p>
            <a:p>
              <a:endParaRPr lang="en-US" sz="900" b="1" dirty="0">
                <a:solidFill>
                  <a:schemeClr val="bg1"/>
                </a:solidFill>
              </a:endParaRPr>
            </a:p>
            <a:p>
              <a:endParaRPr lang="en-US" sz="900" b="1" dirty="0">
                <a:solidFill>
                  <a:schemeClr val="bg1"/>
                </a:solidFill>
              </a:endParaRPr>
            </a:p>
            <a:p>
              <a:r>
                <a:rPr lang="en-US" sz="900" b="1" dirty="0">
                  <a:solidFill>
                    <a:schemeClr val="bg1"/>
                  </a:solidFill>
                </a:rPr>
                <a:t>         </a:t>
              </a:r>
              <a:r>
                <a:rPr lang="en-US" sz="1050" b="1" dirty="0">
                  <a:solidFill>
                    <a:schemeClr val="bg1"/>
                  </a:solidFill>
                </a:rPr>
                <a:t>Operations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70">
              <a:extLst>
                <a:ext uri="{FF2B5EF4-FFF2-40B4-BE49-F238E27FC236}">
                  <a16:creationId xmlns:a16="http://schemas.microsoft.com/office/drawing/2014/main" id="{D2E29767-ECB3-5A4A-B5AB-6D52E93D6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0700" y="7231063"/>
              <a:ext cx="855663" cy="1042988"/>
            </a:xfrm>
            <a:custGeom>
              <a:avLst/>
              <a:gdLst>
                <a:gd name="T0" fmla="*/ 49 w 228"/>
                <a:gd name="T1" fmla="*/ 278 h 278"/>
                <a:gd name="T2" fmla="*/ 32 w 228"/>
                <a:gd name="T3" fmla="*/ 0 h 278"/>
                <a:gd name="T4" fmla="*/ 221 w 228"/>
                <a:gd name="T5" fmla="*/ 66 h 278"/>
                <a:gd name="T6" fmla="*/ 228 w 228"/>
                <a:gd name="T7" fmla="*/ 190 h 278"/>
                <a:gd name="T8" fmla="*/ 49 w 228"/>
                <a:gd name="T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78">
                  <a:moveTo>
                    <a:pt x="49" y="278"/>
                  </a:moveTo>
                  <a:cubicBezTo>
                    <a:pt x="6" y="191"/>
                    <a:pt x="0" y="92"/>
                    <a:pt x="32" y="0"/>
                  </a:cubicBezTo>
                  <a:cubicBezTo>
                    <a:pt x="221" y="66"/>
                    <a:pt x="221" y="66"/>
                    <a:pt x="221" y="66"/>
                  </a:cubicBezTo>
                  <a:cubicBezTo>
                    <a:pt x="207" y="107"/>
                    <a:pt x="209" y="151"/>
                    <a:pt x="228" y="190"/>
                  </a:cubicBezTo>
                  <a:lnTo>
                    <a:pt x="49" y="2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  <a:p>
              <a:endParaRPr lang="en-US" sz="1100" b="1" dirty="0">
                <a:solidFill>
                  <a:schemeClr val="bg1"/>
                </a:solidFill>
              </a:endParaRPr>
            </a:p>
            <a:p>
              <a:endParaRPr lang="en-US" sz="1100" b="1" dirty="0">
                <a:solidFill>
                  <a:schemeClr val="bg1"/>
                </a:solidFill>
              </a:endParaRPr>
            </a:p>
            <a:p>
              <a:r>
                <a:rPr lang="en-US" sz="1100" b="1" dirty="0">
                  <a:solidFill>
                    <a:schemeClr val="bg1"/>
                  </a:solidFill>
                </a:rPr>
                <a:t>Business Model</a:t>
              </a:r>
            </a:p>
          </p:txBody>
        </p:sp>
      </p:grpSp>
      <p:grpSp>
        <p:nvGrpSpPr>
          <p:cNvPr id="18" name="Group 17" descr="partial circular shapes in the form of a c">
            <a:extLst>
              <a:ext uri="{FF2B5EF4-FFF2-40B4-BE49-F238E27FC236}">
                <a16:creationId xmlns:a16="http://schemas.microsoft.com/office/drawing/2014/main" id="{EA772E22-D25F-9AF1-C6A9-E22101A30AB3}"/>
              </a:ext>
            </a:extLst>
          </p:cNvPr>
          <p:cNvGrpSpPr/>
          <p:nvPr/>
        </p:nvGrpSpPr>
        <p:grpSpPr>
          <a:xfrm>
            <a:off x="6096000" y="2436270"/>
            <a:ext cx="1912883" cy="1925628"/>
            <a:chOff x="2355850" y="401638"/>
            <a:chExt cx="2143125" cy="2139950"/>
          </a:xfrm>
        </p:grpSpPr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02EA2B3E-9109-8C63-9410-3002D6BCA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55850" y="401638"/>
              <a:ext cx="2143125" cy="2139950"/>
            </a:xfrm>
            <a:custGeom>
              <a:avLst/>
              <a:gdLst>
                <a:gd name="T0" fmla="*/ 338 w 677"/>
                <a:gd name="T1" fmla="*/ 676 h 676"/>
                <a:gd name="T2" fmla="*/ 0 w 677"/>
                <a:gd name="T3" fmla="*/ 338 h 676"/>
                <a:gd name="T4" fmla="*/ 338 w 677"/>
                <a:gd name="T5" fmla="*/ 0 h 676"/>
                <a:gd name="T6" fmla="*/ 338 w 677"/>
                <a:gd name="T7" fmla="*/ 40 h 676"/>
                <a:gd name="T8" fmla="*/ 40 w 677"/>
                <a:gd name="T9" fmla="*/ 338 h 676"/>
                <a:gd name="T10" fmla="*/ 338 w 677"/>
                <a:gd name="T11" fmla="*/ 636 h 676"/>
                <a:gd name="T12" fmla="*/ 637 w 677"/>
                <a:gd name="T13" fmla="*/ 338 h 676"/>
                <a:gd name="T14" fmla="*/ 677 w 677"/>
                <a:gd name="T15" fmla="*/ 338 h 676"/>
                <a:gd name="T16" fmla="*/ 338 w 677"/>
                <a:gd name="T17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7" h="676">
                  <a:moveTo>
                    <a:pt x="338" y="676"/>
                  </a:moveTo>
                  <a:cubicBezTo>
                    <a:pt x="152" y="676"/>
                    <a:pt x="0" y="525"/>
                    <a:pt x="0" y="338"/>
                  </a:cubicBezTo>
                  <a:cubicBezTo>
                    <a:pt x="0" y="152"/>
                    <a:pt x="152" y="0"/>
                    <a:pt x="338" y="0"/>
                  </a:cubicBezTo>
                  <a:cubicBezTo>
                    <a:pt x="338" y="40"/>
                    <a:pt x="338" y="40"/>
                    <a:pt x="338" y="40"/>
                  </a:cubicBezTo>
                  <a:cubicBezTo>
                    <a:pt x="174" y="40"/>
                    <a:pt x="40" y="174"/>
                    <a:pt x="40" y="338"/>
                  </a:cubicBezTo>
                  <a:cubicBezTo>
                    <a:pt x="40" y="503"/>
                    <a:pt x="174" y="636"/>
                    <a:pt x="338" y="636"/>
                  </a:cubicBezTo>
                  <a:cubicBezTo>
                    <a:pt x="503" y="636"/>
                    <a:pt x="637" y="503"/>
                    <a:pt x="637" y="338"/>
                  </a:cubicBezTo>
                  <a:cubicBezTo>
                    <a:pt x="677" y="338"/>
                    <a:pt x="677" y="338"/>
                    <a:pt x="677" y="338"/>
                  </a:cubicBezTo>
                  <a:cubicBezTo>
                    <a:pt x="677" y="525"/>
                    <a:pt x="525" y="676"/>
                    <a:pt x="338" y="6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3E628FC-C993-117E-0ED1-74499478A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7000" y="847982"/>
              <a:ext cx="612000" cy="612000"/>
            </a:xfrm>
            <a:custGeom>
              <a:avLst/>
              <a:gdLst>
                <a:gd name="T0" fmla="*/ 40 w 192"/>
                <a:gd name="T1" fmla="*/ 192 h 192"/>
                <a:gd name="T2" fmla="*/ 0 w 192"/>
                <a:gd name="T3" fmla="*/ 192 h 192"/>
                <a:gd name="T4" fmla="*/ 192 w 192"/>
                <a:gd name="T5" fmla="*/ 0 h 192"/>
                <a:gd name="T6" fmla="*/ 192 w 192"/>
                <a:gd name="T7" fmla="*/ 40 h 192"/>
                <a:gd name="T8" fmla="*/ 40 w 19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92">
                  <a:moveTo>
                    <a:pt x="4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08" y="40"/>
                    <a:pt x="40" y="108"/>
                    <a:pt x="40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DF6D9D57-2A11-98E5-A24B-D01176053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06663" y="552450"/>
              <a:ext cx="919162" cy="1838325"/>
            </a:xfrm>
            <a:custGeom>
              <a:avLst/>
              <a:gdLst>
                <a:gd name="T0" fmla="*/ 290 w 290"/>
                <a:gd name="T1" fmla="*/ 580 h 580"/>
                <a:gd name="T2" fmla="*/ 0 w 290"/>
                <a:gd name="T3" fmla="*/ 290 h 580"/>
                <a:gd name="T4" fmla="*/ 290 w 290"/>
                <a:gd name="T5" fmla="*/ 0 h 580"/>
                <a:gd name="T6" fmla="*/ 290 w 290"/>
                <a:gd name="T7" fmla="*/ 40 h 580"/>
                <a:gd name="T8" fmla="*/ 40 w 290"/>
                <a:gd name="T9" fmla="*/ 290 h 580"/>
                <a:gd name="T10" fmla="*/ 290 w 290"/>
                <a:gd name="T11" fmla="*/ 540 h 580"/>
                <a:gd name="T12" fmla="*/ 290 w 290"/>
                <a:gd name="T13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580">
                  <a:moveTo>
                    <a:pt x="290" y="580"/>
                  </a:moveTo>
                  <a:cubicBezTo>
                    <a:pt x="131" y="580"/>
                    <a:pt x="0" y="450"/>
                    <a:pt x="0" y="290"/>
                  </a:cubicBezTo>
                  <a:cubicBezTo>
                    <a:pt x="0" y="130"/>
                    <a:pt x="131" y="0"/>
                    <a:pt x="290" y="0"/>
                  </a:cubicBezTo>
                  <a:cubicBezTo>
                    <a:pt x="290" y="40"/>
                    <a:pt x="290" y="40"/>
                    <a:pt x="290" y="40"/>
                  </a:cubicBezTo>
                  <a:cubicBezTo>
                    <a:pt x="153" y="40"/>
                    <a:pt x="40" y="152"/>
                    <a:pt x="40" y="290"/>
                  </a:cubicBezTo>
                  <a:cubicBezTo>
                    <a:pt x="40" y="428"/>
                    <a:pt x="153" y="540"/>
                    <a:pt x="290" y="540"/>
                  </a:cubicBezTo>
                  <a:lnTo>
                    <a:pt x="290" y="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A88540AD-A0EB-CC03-280E-2298069E3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65413" y="701675"/>
              <a:ext cx="1533525" cy="1533525"/>
            </a:xfrm>
            <a:custGeom>
              <a:avLst/>
              <a:gdLst>
                <a:gd name="T0" fmla="*/ 241 w 483"/>
                <a:gd name="T1" fmla="*/ 483 h 483"/>
                <a:gd name="T2" fmla="*/ 0 w 483"/>
                <a:gd name="T3" fmla="*/ 241 h 483"/>
                <a:gd name="T4" fmla="*/ 241 w 483"/>
                <a:gd name="T5" fmla="*/ 0 h 483"/>
                <a:gd name="T6" fmla="*/ 241 w 483"/>
                <a:gd name="T7" fmla="*/ 40 h 483"/>
                <a:gd name="T8" fmla="*/ 40 w 483"/>
                <a:gd name="T9" fmla="*/ 241 h 483"/>
                <a:gd name="T10" fmla="*/ 241 w 483"/>
                <a:gd name="T11" fmla="*/ 443 h 483"/>
                <a:gd name="T12" fmla="*/ 443 w 483"/>
                <a:gd name="T13" fmla="*/ 241 h 483"/>
                <a:gd name="T14" fmla="*/ 483 w 483"/>
                <a:gd name="T15" fmla="*/ 241 h 483"/>
                <a:gd name="T16" fmla="*/ 241 w 483"/>
                <a:gd name="T17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41" y="483"/>
                  </a:moveTo>
                  <a:cubicBezTo>
                    <a:pt x="108" y="483"/>
                    <a:pt x="0" y="374"/>
                    <a:pt x="0" y="241"/>
                  </a:cubicBezTo>
                  <a:cubicBezTo>
                    <a:pt x="0" y="108"/>
                    <a:pt x="108" y="0"/>
                    <a:pt x="241" y="0"/>
                  </a:cubicBezTo>
                  <a:cubicBezTo>
                    <a:pt x="241" y="40"/>
                    <a:pt x="241" y="40"/>
                    <a:pt x="241" y="40"/>
                  </a:cubicBezTo>
                  <a:cubicBezTo>
                    <a:pt x="131" y="40"/>
                    <a:pt x="40" y="130"/>
                    <a:pt x="40" y="241"/>
                  </a:cubicBezTo>
                  <a:cubicBezTo>
                    <a:pt x="40" y="352"/>
                    <a:pt x="131" y="443"/>
                    <a:pt x="241" y="443"/>
                  </a:cubicBezTo>
                  <a:cubicBezTo>
                    <a:pt x="352" y="443"/>
                    <a:pt x="443" y="352"/>
                    <a:pt x="443" y="241"/>
                  </a:cubicBezTo>
                  <a:cubicBezTo>
                    <a:pt x="483" y="241"/>
                    <a:pt x="483" y="241"/>
                    <a:pt x="483" y="241"/>
                  </a:cubicBezTo>
                  <a:cubicBezTo>
                    <a:pt x="483" y="374"/>
                    <a:pt x="375" y="483"/>
                    <a:pt x="241" y="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5" name="Group 24" descr="circles with circular graphs surrounding them.">
            <a:extLst>
              <a:ext uri="{FF2B5EF4-FFF2-40B4-BE49-F238E27FC236}">
                <a16:creationId xmlns:a16="http://schemas.microsoft.com/office/drawing/2014/main" id="{04D7BCF5-6CF6-8334-3F29-3F2D9CBFAFA9}"/>
              </a:ext>
            </a:extLst>
          </p:cNvPr>
          <p:cNvGrpSpPr/>
          <p:nvPr/>
        </p:nvGrpSpPr>
        <p:grpSpPr>
          <a:xfrm>
            <a:off x="3529636" y="8157669"/>
            <a:ext cx="2926800" cy="712801"/>
            <a:chOff x="3155950" y="7945437"/>
            <a:chExt cx="3454400" cy="842963"/>
          </a:xfrm>
        </p:grpSpPr>
        <p:sp>
          <p:nvSpPr>
            <p:cNvPr id="26" name="Freeform 175">
              <a:extLst>
                <a:ext uri="{FF2B5EF4-FFF2-40B4-BE49-F238E27FC236}">
                  <a16:creationId xmlns:a16="http://schemas.microsoft.com/office/drawing/2014/main" id="{7DE46188-34B1-14A8-F78A-1C6F72866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16275" y="8005763"/>
              <a:ext cx="723900" cy="722312"/>
            </a:xfrm>
            <a:custGeom>
              <a:avLst/>
              <a:gdLst>
                <a:gd name="T0" fmla="*/ 96 w 193"/>
                <a:gd name="T1" fmla="*/ 193 h 193"/>
                <a:gd name="T2" fmla="*/ 0 w 193"/>
                <a:gd name="T3" fmla="*/ 96 h 193"/>
                <a:gd name="T4" fmla="*/ 96 w 193"/>
                <a:gd name="T5" fmla="*/ 0 h 193"/>
                <a:gd name="T6" fmla="*/ 193 w 193"/>
                <a:gd name="T7" fmla="*/ 96 h 193"/>
                <a:gd name="T8" fmla="*/ 96 w 193"/>
                <a:gd name="T9" fmla="*/ 193 h 193"/>
                <a:gd name="T10" fmla="*/ 96 w 193"/>
                <a:gd name="T11" fmla="*/ 8 h 193"/>
                <a:gd name="T12" fmla="*/ 8 w 193"/>
                <a:gd name="T13" fmla="*/ 96 h 193"/>
                <a:gd name="T14" fmla="*/ 96 w 193"/>
                <a:gd name="T15" fmla="*/ 185 h 193"/>
                <a:gd name="T16" fmla="*/ 185 w 193"/>
                <a:gd name="T17" fmla="*/ 96 h 193"/>
                <a:gd name="T18" fmla="*/ 96 w 193"/>
                <a:gd name="T19" fmla="*/ 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6" y="193"/>
                  </a:moveTo>
                  <a:cubicBezTo>
                    <a:pt x="43" y="193"/>
                    <a:pt x="0" y="150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3" y="43"/>
                    <a:pt x="193" y="96"/>
                  </a:cubicBezTo>
                  <a:cubicBezTo>
                    <a:pt x="193" y="150"/>
                    <a:pt x="149" y="193"/>
                    <a:pt x="96" y="193"/>
                  </a:cubicBezTo>
                  <a:close/>
                  <a:moveTo>
                    <a:pt x="96" y="8"/>
                  </a:moveTo>
                  <a:cubicBezTo>
                    <a:pt x="48" y="8"/>
                    <a:pt x="8" y="48"/>
                    <a:pt x="8" y="96"/>
                  </a:cubicBezTo>
                  <a:cubicBezTo>
                    <a:pt x="8" y="145"/>
                    <a:pt x="48" y="185"/>
                    <a:pt x="96" y="185"/>
                  </a:cubicBezTo>
                  <a:cubicBezTo>
                    <a:pt x="145" y="185"/>
                    <a:pt x="185" y="145"/>
                    <a:pt x="185" y="96"/>
                  </a:cubicBezTo>
                  <a:cubicBezTo>
                    <a:pt x="185" y="48"/>
                    <a:pt x="145" y="8"/>
                    <a:pt x="9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6">
              <a:extLst>
                <a:ext uri="{FF2B5EF4-FFF2-40B4-BE49-F238E27FC236}">
                  <a16:creationId xmlns:a16="http://schemas.microsoft.com/office/drawing/2014/main" id="{38F23784-219A-29E9-2711-97F5A8E1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55950" y="7945438"/>
              <a:ext cx="844550" cy="842962"/>
            </a:xfrm>
            <a:custGeom>
              <a:avLst/>
              <a:gdLst>
                <a:gd name="T0" fmla="*/ 112 w 225"/>
                <a:gd name="T1" fmla="*/ 225 h 225"/>
                <a:gd name="T2" fmla="*/ 33 w 225"/>
                <a:gd name="T3" fmla="*/ 192 h 225"/>
                <a:gd name="T4" fmla="*/ 0 w 225"/>
                <a:gd name="T5" fmla="*/ 112 h 225"/>
                <a:gd name="T6" fmla="*/ 33 w 225"/>
                <a:gd name="T7" fmla="*/ 33 h 225"/>
                <a:gd name="T8" fmla="*/ 112 w 225"/>
                <a:gd name="T9" fmla="*/ 0 h 225"/>
                <a:gd name="T10" fmla="*/ 112 w 225"/>
                <a:gd name="T11" fmla="*/ 40 h 225"/>
                <a:gd name="T12" fmla="*/ 61 w 225"/>
                <a:gd name="T13" fmla="*/ 61 h 225"/>
                <a:gd name="T14" fmla="*/ 40 w 225"/>
                <a:gd name="T15" fmla="*/ 112 h 225"/>
                <a:gd name="T16" fmla="*/ 61 w 225"/>
                <a:gd name="T17" fmla="*/ 164 h 225"/>
                <a:gd name="T18" fmla="*/ 112 w 225"/>
                <a:gd name="T19" fmla="*/ 185 h 225"/>
                <a:gd name="T20" fmla="*/ 163 w 225"/>
                <a:gd name="T21" fmla="*/ 164 h 225"/>
                <a:gd name="T22" fmla="*/ 185 w 225"/>
                <a:gd name="T23" fmla="*/ 112 h 225"/>
                <a:gd name="T24" fmla="*/ 163 w 225"/>
                <a:gd name="T25" fmla="*/ 61 h 225"/>
                <a:gd name="T26" fmla="*/ 192 w 225"/>
                <a:gd name="T27" fmla="*/ 33 h 225"/>
                <a:gd name="T28" fmla="*/ 225 w 225"/>
                <a:gd name="T29" fmla="*/ 112 h 225"/>
                <a:gd name="T30" fmla="*/ 192 w 225"/>
                <a:gd name="T31" fmla="*/ 192 h 225"/>
                <a:gd name="T32" fmla="*/ 112 w 225"/>
                <a:gd name="T33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" h="225">
                  <a:moveTo>
                    <a:pt x="112" y="225"/>
                  </a:moveTo>
                  <a:cubicBezTo>
                    <a:pt x="82" y="225"/>
                    <a:pt x="54" y="213"/>
                    <a:pt x="33" y="192"/>
                  </a:cubicBezTo>
                  <a:cubicBezTo>
                    <a:pt x="12" y="171"/>
                    <a:pt x="0" y="142"/>
                    <a:pt x="0" y="112"/>
                  </a:cubicBezTo>
                  <a:cubicBezTo>
                    <a:pt x="0" y="82"/>
                    <a:pt x="12" y="54"/>
                    <a:pt x="33" y="33"/>
                  </a:cubicBezTo>
                  <a:cubicBezTo>
                    <a:pt x="54" y="12"/>
                    <a:pt x="82" y="0"/>
                    <a:pt x="112" y="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93" y="40"/>
                    <a:pt x="75" y="48"/>
                    <a:pt x="61" y="61"/>
                  </a:cubicBezTo>
                  <a:cubicBezTo>
                    <a:pt x="47" y="75"/>
                    <a:pt x="40" y="93"/>
                    <a:pt x="40" y="112"/>
                  </a:cubicBezTo>
                  <a:cubicBezTo>
                    <a:pt x="40" y="132"/>
                    <a:pt x="47" y="150"/>
                    <a:pt x="61" y="164"/>
                  </a:cubicBezTo>
                  <a:cubicBezTo>
                    <a:pt x="75" y="177"/>
                    <a:pt x="93" y="185"/>
                    <a:pt x="112" y="185"/>
                  </a:cubicBezTo>
                  <a:cubicBezTo>
                    <a:pt x="132" y="185"/>
                    <a:pt x="150" y="177"/>
                    <a:pt x="163" y="164"/>
                  </a:cubicBezTo>
                  <a:cubicBezTo>
                    <a:pt x="177" y="150"/>
                    <a:pt x="185" y="132"/>
                    <a:pt x="185" y="112"/>
                  </a:cubicBezTo>
                  <a:cubicBezTo>
                    <a:pt x="185" y="93"/>
                    <a:pt x="177" y="75"/>
                    <a:pt x="163" y="61"/>
                  </a:cubicBezTo>
                  <a:cubicBezTo>
                    <a:pt x="192" y="33"/>
                    <a:pt x="192" y="33"/>
                    <a:pt x="192" y="33"/>
                  </a:cubicBezTo>
                  <a:cubicBezTo>
                    <a:pt x="213" y="54"/>
                    <a:pt x="225" y="82"/>
                    <a:pt x="225" y="112"/>
                  </a:cubicBezTo>
                  <a:cubicBezTo>
                    <a:pt x="225" y="142"/>
                    <a:pt x="213" y="171"/>
                    <a:pt x="192" y="192"/>
                  </a:cubicBezTo>
                  <a:cubicBezTo>
                    <a:pt x="170" y="213"/>
                    <a:pt x="142" y="225"/>
                    <a:pt x="112" y="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77">
              <a:extLst>
                <a:ext uri="{FF2B5EF4-FFF2-40B4-BE49-F238E27FC236}">
                  <a16:creationId xmlns:a16="http://schemas.microsoft.com/office/drawing/2014/main" id="{3581B910-DBBC-62BD-35FA-BF5320506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05275" y="8005763"/>
              <a:ext cx="723900" cy="722312"/>
            </a:xfrm>
            <a:custGeom>
              <a:avLst/>
              <a:gdLst>
                <a:gd name="T0" fmla="*/ 97 w 193"/>
                <a:gd name="T1" fmla="*/ 193 h 193"/>
                <a:gd name="T2" fmla="*/ 0 w 193"/>
                <a:gd name="T3" fmla="*/ 96 h 193"/>
                <a:gd name="T4" fmla="*/ 97 w 193"/>
                <a:gd name="T5" fmla="*/ 0 h 193"/>
                <a:gd name="T6" fmla="*/ 193 w 193"/>
                <a:gd name="T7" fmla="*/ 96 h 193"/>
                <a:gd name="T8" fmla="*/ 97 w 193"/>
                <a:gd name="T9" fmla="*/ 193 h 193"/>
                <a:gd name="T10" fmla="*/ 97 w 193"/>
                <a:gd name="T11" fmla="*/ 8 h 193"/>
                <a:gd name="T12" fmla="*/ 8 w 193"/>
                <a:gd name="T13" fmla="*/ 96 h 193"/>
                <a:gd name="T14" fmla="*/ 97 w 193"/>
                <a:gd name="T15" fmla="*/ 185 h 193"/>
                <a:gd name="T16" fmla="*/ 185 w 193"/>
                <a:gd name="T17" fmla="*/ 96 h 193"/>
                <a:gd name="T18" fmla="*/ 97 w 193"/>
                <a:gd name="T19" fmla="*/ 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7" y="193"/>
                  </a:moveTo>
                  <a:cubicBezTo>
                    <a:pt x="44" y="193"/>
                    <a:pt x="0" y="150"/>
                    <a:pt x="0" y="96"/>
                  </a:cubicBezTo>
                  <a:cubicBezTo>
                    <a:pt x="0" y="43"/>
                    <a:pt x="44" y="0"/>
                    <a:pt x="97" y="0"/>
                  </a:cubicBezTo>
                  <a:cubicBezTo>
                    <a:pt x="150" y="0"/>
                    <a:pt x="193" y="43"/>
                    <a:pt x="193" y="96"/>
                  </a:cubicBezTo>
                  <a:cubicBezTo>
                    <a:pt x="193" y="150"/>
                    <a:pt x="150" y="193"/>
                    <a:pt x="97" y="193"/>
                  </a:cubicBezTo>
                  <a:close/>
                  <a:moveTo>
                    <a:pt x="97" y="8"/>
                  </a:moveTo>
                  <a:cubicBezTo>
                    <a:pt x="48" y="8"/>
                    <a:pt x="8" y="48"/>
                    <a:pt x="8" y="96"/>
                  </a:cubicBezTo>
                  <a:cubicBezTo>
                    <a:pt x="8" y="145"/>
                    <a:pt x="48" y="185"/>
                    <a:pt x="97" y="185"/>
                  </a:cubicBezTo>
                  <a:cubicBezTo>
                    <a:pt x="146" y="185"/>
                    <a:pt x="185" y="145"/>
                    <a:pt x="185" y="96"/>
                  </a:cubicBezTo>
                  <a:cubicBezTo>
                    <a:pt x="185" y="48"/>
                    <a:pt x="146" y="8"/>
                    <a:pt x="9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78">
              <a:extLst>
                <a:ext uri="{FF2B5EF4-FFF2-40B4-BE49-F238E27FC236}">
                  <a16:creationId xmlns:a16="http://schemas.microsoft.com/office/drawing/2014/main" id="{8FA58A84-88FB-9CED-AFD6-A820A834A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4950" y="7945438"/>
              <a:ext cx="842963" cy="842962"/>
            </a:xfrm>
            <a:custGeom>
              <a:avLst/>
              <a:gdLst>
                <a:gd name="T0" fmla="*/ 113 w 225"/>
                <a:gd name="T1" fmla="*/ 225 h 225"/>
                <a:gd name="T2" fmla="*/ 33 w 225"/>
                <a:gd name="T3" fmla="*/ 192 h 225"/>
                <a:gd name="T4" fmla="*/ 0 w 225"/>
                <a:gd name="T5" fmla="*/ 112 h 225"/>
                <a:gd name="T6" fmla="*/ 33 w 225"/>
                <a:gd name="T7" fmla="*/ 33 h 225"/>
                <a:gd name="T8" fmla="*/ 113 w 225"/>
                <a:gd name="T9" fmla="*/ 0 h 225"/>
                <a:gd name="T10" fmla="*/ 113 w 225"/>
                <a:gd name="T11" fmla="*/ 40 h 225"/>
                <a:gd name="T12" fmla="*/ 62 w 225"/>
                <a:gd name="T13" fmla="*/ 61 h 225"/>
                <a:gd name="T14" fmla="*/ 40 w 225"/>
                <a:gd name="T15" fmla="*/ 112 h 225"/>
                <a:gd name="T16" fmla="*/ 62 w 225"/>
                <a:gd name="T17" fmla="*/ 164 h 225"/>
                <a:gd name="T18" fmla="*/ 113 w 225"/>
                <a:gd name="T19" fmla="*/ 185 h 225"/>
                <a:gd name="T20" fmla="*/ 164 w 225"/>
                <a:gd name="T21" fmla="*/ 164 h 225"/>
                <a:gd name="T22" fmla="*/ 185 w 225"/>
                <a:gd name="T23" fmla="*/ 112 h 225"/>
                <a:gd name="T24" fmla="*/ 225 w 225"/>
                <a:gd name="T25" fmla="*/ 112 h 225"/>
                <a:gd name="T26" fmla="*/ 192 w 225"/>
                <a:gd name="T27" fmla="*/ 192 h 225"/>
                <a:gd name="T28" fmla="*/ 113 w 225"/>
                <a:gd name="T29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225">
                  <a:moveTo>
                    <a:pt x="113" y="225"/>
                  </a:moveTo>
                  <a:cubicBezTo>
                    <a:pt x="83" y="225"/>
                    <a:pt x="55" y="213"/>
                    <a:pt x="33" y="192"/>
                  </a:cubicBezTo>
                  <a:cubicBezTo>
                    <a:pt x="12" y="171"/>
                    <a:pt x="0" y="142"/>
                    <a:pt x="0" y="112"/>
                  </a:cubicBezTo>
                  <a:cubicBezTo>
                    <a:pt x="0" y="82"/>
                    <a:pt x="12" y="54"/>
                    <a:pt x="33" y="33"/>
                  </a:cubicBezTo>
                  <a:cubicBezTo>
                    <a:pt x="55" y="12"/>
                    <a:pt x="83" y="0"/>
                    <a:pt x="113" y="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93" y="40"/>
                    <a:pt x="75" y="48"/>
                    <a:pt x="62" y="61"/>
                  </a:cubicBezTo>
                  <a:cubicBezTo>
                    <a:pt x="48" y="75"/>
                    <a:pt x="40" y="93"/>
                    <a:pt x="40" y="112"/>
                  </a:cubicBezTo>
                  <a:cubicBezTo>
                    <a:pt x="40" y="132"/>
                    <a:pt x="48" y="150"/>
                    <a:pt x="62" y="164"/>
                  </a:cubicBezTo>
                  <a:cubicBezTo>
                    <a:pt x="75" y="177"/>
                    <a:pt x="93" y="185"/>
                    <a:pt x="113" y="185"/>
                  </a:cubicBezTo>
                  <a:cubicBezTo>
                    <a:pt x="132" y="185"/>
                    <a:pt x="150" y="177"/>
                    <a:pt x="164" y="164"/>
                  </a:cubicBezTo>
                  <a:cubicBezTo>
                    <a:pt x="178" y="150"/>
                    <a:pt x="185" y="132"/>
                    <a:pt x="185" y="112"/>
                  </a:cubicBezTo>
                  <a:cubicBezTo>
                    <a:pt x="225" y="112"/>
                    <a:pt x="225" y="112"/>
                    <a:pt x="225" y="112"/>
                  </a:cubicBezTo>
                  <a:cubicBezTo>
                    <a:pt x="225" y="142"/>
                    <a:pt x="214" y="171"/>
                    <a:pt x="192" y="192"/>
                  </a:cubicBezTo>
                  <a:cubicBezTo>
                    <a:pt x="171" y="213"/>
                    <a:pt x="143" y="225"/>
                    <a:pt x="113" y="2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79">
              <a:extLst>
                <a:ext uri="{FF2B5EF4-FFF2-40B4-BE49-F238E27FC236}">
                  <a16:creationId xmlns:a16="http://schemas.microsoft.com/office/drawing/2014/main" id="{6ACF19DE-BC79-C7A4-69AC-A2C72B8E6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97450" y="8005763"/>
              <a:ext cx="723900" cy="722312"/>
            </a:xfrm>
            <a:custGeom>
              <a:avLst/>
              <a:gdLst>
                <a:gd name="T0" fmla="*/ 96 w 193"/>
                <a:gd name="T1" fmla="*/ 193 h 193"/>
                <a:gd name="T2" fmla="*/ 0 w 193"/>
                <a:gd name="T3" fmla="*/ 96 h 193"/>
                <a:gd name="T4" fmla="*/ 96 w 193"/>
                <a:gd name="T5" fmla="*/ 0 h 193"/>
                <a:gd name="T6" fmla="*/ 193 w 193"/>
                <a:gd name="T7" fmla="*/ 96 h 193"/>
                <a:gd name="T8" fmla="*/ 96 w 193"/>
                <a:gd name="T9" fmla="*/ 193 h 193"/>
                <a:gd name="T10" fmla="*/ 96 w 193"/>
                <a:gd name="T11" fmla="*/ 8 h 193"/>
                <a:gd name="T12" fmla="*/ 8 w 193"/>
                <a:gd name="T13" fmla="*/ 96 h 193"/>
                <a:gd name="T14" fmla="*/ 96 w 193"/>
                <a:gd name="T15" fmla="*/ 185 h 193"/>
                <a:gd name="T16" fmla="*/ 185 w 193"/>
                <a:gd name="T17" fmla="*/ 96 h 193"/>
                <a:gd name="T18" fmla="*/ 96 w 193"/>
                <a:gd name="T19" fmla="*/ 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6" y="193"/>
                  </a:moveTo>
                  <a:cubicBezTo>
                    <a:pt x="43" y="193"/>
                    <a:pt x="0" y="150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50" y="0"/>
                    <a:pt x="193" y="43"/>
                    <a:pt x="193" y="96"/>
                  </a:cubicBezTo>
                  <a:cubicBezTo>
                    <a:pt x="193" y="150"/>
                    <a:pt x="150" y="193"/>
                    <a:pt x="96" y="193"/>
                  </a:cubicBezTo>
                  <a:close/>
                  <a:moveTo>
                    <a:pt x="96" y="8"/>
                  </a:moveTo>
                  <a:cubicBezTo>
                    <a:pt x="48" y="8"/>
                    <a:pt x="8" y="48"/>
                    <a:pt x="8" y="96"/>
                  </a:cubicBezTo>
                  <a:cubicBezTo>
                    <a:pt x="8" y="145"/>
                    <a:pt x="48" y="185"/>
                    <a:pt x="96" y="185"/>
                  </a:cubicBezTo>
                  <a:cubicBezTo>
                    <a:pt x="145" y="185"/>
                    <a:pt x="185" y="145"/>
                    <a:pt x="185" y="96"/>
                  </a:cubicBezTo>
                  <a:cubicBezTo>
                    <a:pt x="185" y="48"/>
                    <a:pt x="145" y="8"/>
                    <a:pt x="96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80">
              <a:extLst>
                <a:ext uri="{FF2B5EF4-FFF2-40B4-BE49-F238E27FC236}">
                  <a16:creationId xmlns:a16="http://schemas.microsoft.com/office/drawing/2014/main" id="{757405C4-E112-24D8-E97B-FD2A3B1B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7125" y="7945438"/>
              <a:ext cx="720725" cy="842962"/>
            </a:xfrm>
            <a:custGeom>
              <a:avLst/>
              <a:gdLst>
                <a:gd name="T0" fmla="*/ 112 w 192"/>
                <a:gd name="T1" fmla="*/ 225 h 225"/>
                <a:gd name="T2" fmla="*/ 33 w 192"/>
                <a:gd name="T3" fmla="*/ 192 h 225"/>
                <a:gd name="T4" fmla="*/ 0 w 192"/>
                <a:gd name="T5" fmla="*/ 112 h 225"/>
                <a:gd name="T6" fmla="*/ 33 w 192"/>
                <a:gd name="T7" fmla="*/ 33 h 225"/>
                <a:gd name="T8" fmla="*/ 112 w 192"/>
                <a:gd name="T9" fmla="*/ 0 h 225"/>
                <a:gd name="T10" fmla="*/ 112 w 192"/>
                <a:gd name="T11" fmla="*/ 40 h 225"/>
                <a:gd name="T12" fmla="*/ 61 w 192"/>
                <a:gd name="T13" fmla="*/ 61 h 225"/>
                <a:gd name="T14" fmla="*/ 40 w 192"/>
                <a:gd name="T15" fmla="*/ 112 h 225"/>
                <a:gd name="T16" fmla="*/ 61 w 192"/>
                <a:gd name="T17" fmla="*/ 164 h 225"/>
                <a:gd name="T18" fmla="*/ 112 w 192"/>
                <a:gd name="T19" fmla="*/ 185 h 225"/>
                <a:gd name="T20" fmla="*/ 164 w 192"/>
                <a:gd name="T21" fmla="*/ 164 h 225"/>
                <a:gd name="T22" fmla="*/ 192 w 192"/>
                <a:gd name="T23" fmla="*/ 192 h 225"/>
                <a:gd name="T24" fmla="*/ 112 w 192"/>
                <a:gd name="T25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225">
                  <a:moveTo>
                    <a:pt x="112" y="225"/>
                  </a:moveTo>
                  <a:cubicBezTo>
                    <a:pt x="82" y="225"/>
                    <a:pt x="54" y="213"/>
                    <a:pt x="33" y="192"/>
                  </a:cubicBezTo>
                  <a:cubicBezTo>
                    <a:pt x="12" y="171"/>
                    <a:pt x="0" y="142"/>
                    <a:pt x="0" y="112"/>
                  </a:cubicBezTo>
                  <a:cubicBezTo>
                    <a:pt x="0" y="82"/>
                    <a:pt x="12" y="54"/>
                    <a:pt x="33" y="33"/>
                  </a:cubicBezTo>
                  <a:cubicBezTo>
                    <a:pt x="54" y="12"/>
                    <a:pt x="82" y="0"/>
                    <a:pt x="112" y="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93" y="40"/>
                    <a:pt x="75" y="48"/>
                    <a:pt x="61" y="61"/>
                  </a:cubicBezTo>
                  <a:cubicBezTo>
                    <a:pt x="48" y="75"/>
                    <a:pt x="40" y="93"/>
                    <a:pt x="40" y="112"/>
                  </a:cubicBezTo>
                  <a:cubicBezTo>
                    <a:pt x="40" y="132"/>
                    <a:pt x="48" y="150"/>
                    <a:pt x="61" y="164"/>
                  </a:cubicBezTo>
                  <a:cubicBezTo>
                    <a:pt x="75" y="177"/>
                    <a:pt x="93" y="185"/>
                    <a:pt x="112" y="185"/>
                  </a:cubicBezTo>
                  <a:cubicBezTo>
                    <a:pt x="132" y="185"/>
                    <a:pt x="150" y="177"/>
                    <a:pt x="164" y="164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71" y="213"/>
                    <a:pt x="142" y="225"/>
                    <a:pt x="112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81">
              <a:extLst>
                <a:ext uri="{FF2B5EF4-FFF2-40B4-BE49-F238E27FC236}">
                  <a16:creationId xmlns:a16="http://schemas.microsoft.com/office/drawing/2014/main" id="{E4CEBF3C-2B70-BDE2-B71B-CDCD137EB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889625" y="8005763"/>
              <a:ext cx="720725" cy="722312"/>
            </a:xfrm>
            <a:custGeom>
              <a:avLst/>
              <a:gdLst>
                <a:gd name="T0" fmla="*/ 96 w 192"/>
                <a:gd name="T1" fmla="*/ 193 h 193"/>
                <a:gd name="T2" fmla="*/ 0 w 192"/>
                <a:gd name="T3" fmla="*/ 96 h 193"/>
                <a:gd name="T4" fmla="*/ 96 w 192"/>
                <a:gd name="T5" fmla="*/ 0 h 193"/>
                <a:gd name="T6" fmla="*/ 192 w 192"/>
                <a:gd name="T7" fmla="*/ 96 h 193"/>
                <a:gd name="T8" fmla="*/ 96 w 192"/>
                <a:gd name="T9" fmla="*/ 193 h 193"/>
                <a:gd name="T10" fmla="*/ 96 w 192"/>
                <a:gd name="T11" fmla="*/ 8 h 193"/>
                <a:gd name="T12" fmla="*/ 8 w 192"/>
                <a:gd name="T13" fmla="*/ 96 h 193"/>
                <a:gd name="T14" fmla="*/ 96 w 192"/>
                <a:gd name="T15" fmla="*/ 185 h 193"/>
                <a:gd name="T16" fmla="*/ 184 w 192"/>
                <a:gd name="T17" fmla="*/ 96 h 193"/>
                <a:gd name="T18" fmla="*/ 96 w 192"/>
                <a:gd name="T19" fmla="*/ 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cubicBezTo>
                    <a:pt x="43" y="193"/>
                    <a:pt x="0" y="150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50"/>
                    <a:pt x="149" y="193"/>
                    <a:pt x="96" y="193"/>
                  </a:cubicBezTo>
                  <a:close/>
                  <a:moveTo>
                    <a:pt x="96" y="8"/>
                  </a:moveTo>
                  <a:cubicBezTo>
                    <a:pt x="47" y="8"/>
                    <a:pt x="8" y="48"/>
                    <a:pt x="8" y="96"/>
                  </a:cubicBezTo>
                  <a:cubicBezTo>
                    <a:pt x="8" y="145"/>
                    <a:pt x="47" y="185"/>
                    <a:pt x="96" y="185"/>
                  </a:cubicBezTo>
                  <a:cubicBezTo>
                    <a:pt x="145" y="185"/>
                    <a:pt x="184" y="145"/>
                    <a:pt x="184" y="96"/>
                  </a:cubicBezTo>
                  <a:cubicBezTo>
                    <a:pt x="184" y="48"/>
                    <a:pt x="145" y="8"/>
                    <a:pt x="96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82">
              <a:extLst>
                <a:ext uri="{FF2B5EF4-FFF2-40B4-BE49-F238E27FC236}">
                  <a16:creationId xmlns:a16="http://schemas.microsoft.com/office/drawing/2014/main" id="{B8CD404D-A5C7-B5A1-EB96-6728F1494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9300" y="7945437"/>
              <a:ext cx="420688" cy="842962"/>
            </a:xfrm>
            <a:custGeom>
              <a:avLst/>
              <a:gdLst>
                <a:gd name="T0" fmla="*/ 112 w 112"/>
                <a:gd name="T1" fmla="*/ 225 h 225"/>
                <a:gd name="T2" fmla="*/ 32 w 112"/>
                <a:gd name="T3" fmla="*/ 192 h 225"/>
                <a:gd name="T4" fmla="*/ 0 w 112"/>
                <a:gd name="T5" fmla="*/ 112 h 225"/>
                <a:gd name="T6" fmla="*/ 32 w 112"/>
                <a:gd name="T7" fmla="*/ 33 h 225"/>
                <a:gd name="T8" fmla="*/ 112 w 112"/>
                <a:gd name="T9" fmla="*/ 0 h 225"/>
                <a:gd name="T10" fmla="*/ 112 w 112"/>
                <a:gd name="T11" fmla="*/ 40 h 225"/>
                <a:gd name="T12" fmla="*/ 61 w 112"/>
                <a:gd name="T13" fmla="*/ 61 h 225"/>
                <a:gd name="T14" fmla="*/ 40 w 112"/>
                <a:gd name="T15" fmla="*/ 112 h 225"/>
                <a:gd name="T16" fmla="*/ 61 w 112"/>
                <a:gd name="T17" fmla="*/ 164 h 225"/>
                <a:gd name="T18" fmla="*/ 112 w 112"/>
                <a:gd name="T19" fmla="*/ 185 h 225"/>
                <a:gd name="T20" fmla="*/ 112 w 112"/>
                <a:gd name="T21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225">
                  <a:moveTo>
                    <a:pt x="112" y="225"/>
                  </a:moveTo>
                  <a:cubicBezTo>
                    <a:pt x="82" y="225"/>
                    <a:pt x="54" y="213"/>
                    <a:pt x="32" y="192"/>
                  </a:cubicBezTo>
                  <a:cubicBezTo>
                    <a:pt x="11" y="171"/>
                    <a:pt x="0" y="142"/>
                    <a:pt x="0" y="112"/>
                  </a:cubicBezTo>
                  <a:cubicBezTo>
                    <a:pt x="0" y="82"/>
                    <a:pt x="11" y="54"/>
                    <a:pt x="32" y="33"/>
                  </a:cubicBezTo>
                  <a:cubicBezTo>
                    <a:pt x="54" y="12"/>
                    <a:pt x="82" y="0"/>
                    <a:pt x="112" y="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93" y="40"/>
                    <a:pt x="74" y="48"/>
                    <a:pt x="61" y="61"/>
                  </a:cubicBezTo>
                  <a:cubicBezTo>
                    <a:pt x="47" y="75"/>
                    <a:pt x="40" y="93"/>
                    <a:pt x="40" y="112"/>
                  </a:cubicBezTo>
                  <a:cubicBezTo>
                    <a:pt x="40" y="132"/>
                    <a:pt x="47" y="150"/>
                    <a:pt x="61" y="164"/>
                  </a:cubicBezTo>
                  <a:cubicBezTo>
                    <a:pt x="74" y="177"/>
                    <a:pt x="93" y="185"/>
                    <a:pt x="112" y="185"/>
                  </a:cubicBezTo>
                  <a:lnTo>
                    <a:pt x="112" y="2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Oval 183">
              <a:extLst>
                <a:ext uri="{FF2B5EF4-FFF2-40B4-BE49-F238E27FC236}">
                  <a16:creationId xmlns:a16="http://schemas.microsoft.com/office/drawing/2014/main" id="{B4668457-7131-BFA1-0FF5-09A5A8C9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381374" y="8174038"/>
              <a:ext cx="405266" cy="246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Oval 184">
              <a:extLst>
                <a:ext uri="{FF2B5EF4-FFF2-40B4-BE49-F238E27FC236}">
                  <a16:creationId xmlns:a16="http://schemas.microsoft.com/office/drawing/2014/main" id="{42578FC6-7433-4849-CFEE-B977F7353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273550" y="8174038"/>
              <a:ext cx="390525" cy="3857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Oval 185">
              <a:extLst>
                <a:ext uri="{FF2B5EF4-FFF2-40B4-BE49-F238E27FC236}">
                  <a16:creationId xmlns:a16="http://schemas.microsoft.com/office/drawing/2014/main" id="{DD44F0D6-40F7-7FFB-ED3C-65BEAAA7A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62550" y="8174038"/>
              <a:ext cx="390525" cy="3857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Oval 186">
              <a:extLst>
                <a:ext uri="{FF2B5EF4-FFF2-40B4-BE49-F238E27FC236}">
                  <a16:creationId xmlns:a16="http://schemas.microsoft.com/office/drawing/2014/main" id="{04A3D28F-A195-589C-2475-3190F9C0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54725" y="8174038"/>
              <a:ext cx="390525" cy="38576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3" name="Rectangle 10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06735C4-725A-6D7D-BC9B-986319E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162" y="2926274"/>
            <a:ext cx="1598697" cy="55070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Digital Transformation</a:t>
            </a:r>
          </a:p>
        </p:txBody>
      </p:sp>
      <p:pic>
        <p:nvPicPr>
          <p:cNvPr id="55" name="Picture 2" descr="8 Successful Examples of Digital Transformation">
            <a:extLst>
              <a:ext uri="{FF2B5EF4-FFF2-40B4-BE49-F238E27FC236}">
                <a16:creationId xmlns:a16="http://schemas.microsoft.com/office/drawing/2014/main" id="{6B8E8293-8CF1-AD63-FC7F-BA306135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21" y="5869154"/>
            <a:ext cx="7384579" cy="94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18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220384" y="166792"/>
            <a:ext cx="1174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Public Healthcare Challenges </a:t>
            </a:r>
          </a:p>
          <a:p>
            <a:r>
              <a:rPr lang="en-US" sz="1600" dirty="0">
                <a:solidFill>
                  <a:srgbClr val="D4D4D4"/>
                </a:solidFill>
                <a:highlight>
                  <a:srgbClr val="FFFF00"/>
                </a:highlight>
                <a:latin typeface="Arial"/>
                <a:cs typeface="Arial"/>
              </a:rPr>
              <a:t>THE SUBTITLE IN THIS AREA</a:t>
            </a:r>
          </a:p>
        </p:txBody>
      </p:sp>
      <p:grpSp>
        <p:nvGrpSpPr>
          <p:cNvPr id="122" name="Group 1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09019" y="3174700"/>
            <a:ext cx="436647" cy="321117"/>
            <a:chOff x="-152400" y="685800"/>
            <a:chExt cx="1287499" cy="946849"/>
          </a:xfrm>
          <a:noFill/>
        </p:grpSpPr>
        <p:sp>
          <p:nvSpPr>
            <p:cNvPr id="194" name="Rectangle 193"/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grpSp>
        <p:nvGrpSpPr>
          <p:cNvPr id="139" name="Group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5958518" y="4659367"/>
            <a:ext cx="522959" cy="549363"/>
            <a:chOff x="7283825" y="1765532"/>
            <a:chExt cx="457200" cy="480283"/>
          </a:xfrm>
          <a:noFill/>
          <a:effectLst/>
        </p:grpSpPr>
        <p:sp>
          <p:nvSpPr>
            <p:cNvPr id="192" name="Freeform 34"/>
            <p:cNvSpPr>
              <a:spLocks/>
            </p:cNvSpPr>
            <p:nvPr/>
          </p:nvSpPr>
          <p:spPr bwMode="auto">
            <a:xfrm>
              <a:off x="7283825" y="1765532"/>
              <a:ext cx="207581" cy="218147"/>
            </a:xfrm>
            <a:custGeom>
              <a:avLst/>
              <a:gdLst/>
              <a:ahLst/>
              <a:cxnLst>
                <a:cxn ang="0">
                  <a:pos x="668" y="702"/>
                </a:cxn>
                <a:cxn ang="0">
                  <a:pos x="0" y="484"/>
                </a:cxn>
                <a:cxn ang="0">
                  <a:pos x="0" y="484"/>
                </a:cxn>
                <a:cxn ang="0">
                  <a:pos x="10" y="458"/>
                </a:cxn>
                <a:cxn ang="0">
                  <a:pos x="20" y="431"/>
                </a:cxn>
                <a:cxn ang="0">
                  <a:pos x="31" y="404"/>
                </a:cxn>
                <a:cxn ang="0">
                  <a:pos x="43" y="379"/>
                </a:cxn>
                <a:cxn ang="0">
                  <a:pos x="57" y="355"/>
                </a:cxn>
                <a:cxn ang="0">
                  <a:pos x="71" y="330"/>
                </a:cxn>
                <a:cxn ang="0">
                  <a:pos x="86" y="307"/>
                </a:cxn>
                <a:cxn ang="0">
                  <a:pos x="101" y="285"/>
                </a:cxn>
                <a:cxn ang="0">
                  <a:pos x="118" y="263"/>
                </a:cxn>
                <a:cxn ang="0">
                  <a:pos x="135" y="241"/>
                </a:cxn>
                <a:cxn ang="0">
                  <a:pos x="153" y="222"/>
                </a:cxn>
                <a:cxn ang="0">
                  <a:pos x="171" y="202"/>
                </a:cxn>
                <a:cxn ang="0">
                  <a:pos x="191" y="183"/>
                </a:cxn>
                <a:cxn ang="0">
                  <a:pos x="212" y="166"/>
                </a:cxn>
                <a:cxn ang="0">
                  <a:pos x="233" y="147"/>
                </a:cxn>
                <a:cxn ang="0">
                  <a:pos x="254" y="132"/>
                </a:cxn>
                <a:cxn ang="0">
                  <a:pos x="276" y="117"/>
                </a:cxn>
                <a:cxn ang="0">
                  <a:pos x="299" y="101"/>
                </a:cxn>
                <a:cxn ang="0">
                  <a:pos x="321" y="89"/>
                </a:cxn>
                <a:cxn ang="0">
                  <a:pos x="345" y="76"/>
                </a:cxn>
                <a:cxn ang="0">
                  <a:pos x="370" y="63"/>
                </a:cxn>
                <a:cxn ang="0">
                  <a:pos x="394" y="53"/>
                </a:cxn>
                <a:cxn ang="0">
                  <a:pos x="421" y="44"/>
                </a:cxn>
                <a:cxn ang="0">
                  <a:pos x="446" y="34"/>
                </a:cxn>
                <a:cxn ang="0">
                  <a:pos x="473" y="27"/>
                </a:cxn>
                <a:cxn ang="0">
                  <a:pos x="500" y="20"/>
                </a:cxn>
                <a:cxn ang="0">
                  <a:pos x="526" y="13"/>
                </a:cxn>
                <a:cxn ang="0">
                  <a:pos x="554" y="9"/>
                </a:cxn>
                <a:cxn ang="0">
                  <a:pos x="582" y="4"/>
                </a:cxn>
                <a:cxn ang="0">
                  <a:pos x="611" y="2"/>
                </a:cxn>
                <a:cxn ang="0">
                  <a:pos x="639" y="0"/>
                </a:cxn>
                <a:cxn ang="0">
                  <a:pos x="668" y="0"/>
                </a:cxn>
                <a:cxn ang="0">
                  <a:pos x="668" y="702"/>
                </a:cxn>
              </a:cxnLst>
              <a:rect l="0" t="0" r="r" b="b"/>
              <a:pathLst>
                <a:path w="668" h="702">
                  <a:moveTo>
                    <a:pt x="668" y="702"/>
                  </a:moveTo>
                  <a:lnTo>
                    <a:pt x="0" y="484"/>
                  </a:lnTo>
                  <a:lnTo>
                    <a:pt x="0" y="484"/>
                  </a:lnTo>
                  <a:lnTo>
                    <a:pt x="10" y="458"/>
                  </a:lnTo>
                  <a:lnTo>
                    <a:pt x="20" y="431"/>
                  </a:lnTo>
                  <a:lnTo>
                    <a:pt x="31" y="404"/>
                  </a:lnTo>
                  <a:lnTo>
                    <a:pt x="43" y="379"/>
                  </a:lnTo>
                  <a:lnTo>
                    <a:pt x="57" y="355"/>
                  </a:lnTo>
                  <a:lnTo>
                    <a:pt x="71" y="330"/>
                  </a:lnTo>
                  <a:lnTo>
                    <a:pt x="86" y="307"/>
                  </a:lnTo>
                  <a:lnTo>
                    <a:pt x="101" y="285"/>
                  </a:lnTo>
                  <a:lnTo>
                    <a:pt x="118" y="263"/>
                  </a:lnTo>
                  <a:lnTo>
                    <a:pt x="135" y="241"/>
                  </a:lnTo>
                  <a:lnTo>
                    <a:pt x="153" y="222"/>
                  </a:lnTo>
                  <a:lnTo>
                    <a:pt x="171" y="202"/>
                  </a:lnTo>
                  <a:lnTo>
                    <a:pt x="191" y="183"/>
                  </a:lnTo>
                  <a:lnTo>
                    <a:pt x="212" y="166"/>
                  </a:lnTo>
                  <a:lnTo>
                    <a:pt x="233" y="147"/>
                  </a:lnTo>
                  <a:lnTo>
                    <a:pt x="254" y="132"/>
                  </a:lnTo>
                  <a:lnTo>
                    <a:pt x="276" y="117"/>
                  </a:lnTo>
                  <a:lnTo>
                    <a:pt x="299" y="101"/>
                  </a:lnTo>
                  <a:lnTo>
                    <a:pt x="321" y="89"/>
                  </a:lnTo>
                  <a:lnTo>
                    <a:pt x="345" y="76"/>
                  </a:lnTo>
                  <a:lnTo>
                    <a:pt x="370" y="63"/>
                  </a:lnTo>
                  <a:lnTo>
                    <a:pt x="394" y="53"/>
                  </a:lnTo>
                  <a:lnTo>
                    <a:pt x="421" y="44"/>
                  </a:lnTo>
                  <a:lnTo>
                    <a:pt x="446" y="34"/>
                  </a:lnTo>
                  <a:lnTo>
                    <a:pt x="473" y="27"/>
                  </a:lnTo>
                  <a:lnTo>
                    <a:pt x="500" y="20"/>
                  </a:lnTo>
                  <a:lnTo>
                    <a:pt x="526" y="13"/>
                  </a:lnTo>
                  <a:lnTo>
                    <a:pt x="554" y="9"/>
                  </a:lnTo>
                  <a:lnTo>
                    <a:pt x="582" y="4"/>
                  </a:lnTo>
                  <a:lnTo>
                    <a:pt x="611" y="2"/>
                  </a:lnTo>
                  <a:lnTo>
                    <a:pt x="639" y="0"/>
                  </a:lnTo>
                  <a:lnTo>
                    <a:pt x="668" y="0"/>
                  </a:lnTo>
                  <a:lnTo>
                    <a:pt x="668" y="7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35"/>
            <p:cNvSpPr>
              <a:spLocks/>
            </p:cNvSpPr>
            <p:nvPr/>
          </p:nvSpPr>
          <p:spPr bwMode="auto">
            <a:xfrm>
              <a:off x="7304732" y="1809832"/>
              <a:ext cx="436293" cy="435983"/>
            </a:xfrm>
            <a:custGeom>
              <a:avLst/>
              <a:gdLst/>
              <a:ahLst/>
              <a:cxnLst>
                <a:cxn ang="0">
                  <a:pos x="702" y="0"/>
                </a:cxn>
                <a:cxn ang="0">
                  <a:pos x="739" y="0"/>
                </a:cxn>
                <a:cxn ang="0">
                  <a:pos x="809" y="7"/>
                </a:cxn>
                <a:cxn ang="0">
                  <a:pos x="878" y="21"/>
                </a:cxn>
                <a:cxn ang="0">
                  <a:pos x="944" y="42"/>
                </a:cxn>
                <a:cxn ang="0">
                  <a:pos x="1007" y="68"/>
                </a:cxn>
                <a:cxn ang="0">
                  <a:pos x="1067" y="101"/>
                </a:cxn>
                <a:cxn ang="0">
                  <a:pos x="1122" y="139"/>
                </a:cxn>
                <a:cxn ang="0">
                  <a:pos x="1175" y="181"/>
                </a:cxn>
                <a:cxn ang="0">
                  <a:pos x="1221" y="228"/>
                </a:cxn>
                <a:cxn ang="0">
                  <a:pos x="1265" y="280"/>
                </a:cxn>
                <a:cxn ang="0">
                  <a:pos x="1303" y="336"/>
                </a:cxn>
                <a:cxn ang="0">
                  <a:pos x="1335" y="397"/>
                </a:cxn>
                <a:cxn ang="0">
                  <a:pos x="1362" y="460"/>
                </a:cxn>
                <a:cxn ang="0">
                  <a:pos x="1383" y="526"/>
                </a:cxn>
                <a:cxn ang="0">
                  <a:pos x="1397" y="595"/>
                </a:cxn>
                <a:cxn ang="0">
                  <a:pos x="1404" y="665"/>
                </a:cxn>
                <a:cxn ang="0">
                  <a:pos x="1404" y="701"/>
                </a:cxn>
                <a:cxn ang="0">
                  <a:pos x="1401" y="773"/>
                </a:cxn>
                <a:cxn ang="0">
                  <a:pos x="1390" y="843"/>
                </a:cxn>
                <a:cxn ang="0">
                  <a:pos x="1373" y="909"/>
                </a:cxn>
                <a:cxn ang="0">
                  <a:pos x="1349" y="973"/>
                </a:cxn>
                <a:cxn ang="0">
                  <a:pos x="1320" y="1035"/>
                </a:cxn>
                <a:cxn ang="0">
                  <a:pos x="1285" y="1093"/>
                </a:cxn>
                <a:cxn ang="0">
                  <a:pos x="1244" y="1147"/>
                </a:cxn>
                <a:cxn ang="0">
                  <a:pos x="1199" y="1197"/>
                </a:cxn>
                <a:cxn ang="0">
                  <a:pos x="1148" y="1243"/>
                </a:cxn>
                <a:cxn ang="0">
                  <a:pos x="1095" y="1284"/>
                </a:cxn>
                <a:cxn ang="0">
                  <a:pos x="1038" y="1319"/>
                </a:cxn>
                <a:cxn ang="0">
                  <a:pos x="976" y="1348"/>
                </a:cxn>
                <a:cxn ang="0">
                  <a:pos x="911" y="1371"/>
                </a:cxn>
                <a:cxn ang="0">
                  <a:pos x="844" y="1389"/>
                </a:cxn>
                <a:cxn ang="0">
                  <a:pos x="774" y="1399"/>
                </a:cxn>
                <a:cxn ang="0">
                  <a:pos x="702" y="1403"/>
                </a:cxn>
                <a:cxn ang="0">
                  <a:pos x="666" y="1401"/>
                </a:cxn>
                <a:cxn ang="0">
                  <a:pos x="595" y="1394"/>
                </a:cxn>
                <a:cxn ang="0">
                  <a:pos x="527" y="1380"/>
                </a:cxn>
                <a:cxn ang="0">
                  <a:pos x="461" y="1361"/>
                </a:cxn>
                <a:cxn ang="0">
                  <a:pos x="397" y="1334"/>
                </a:cxn>
                <a:cxn ang="0">
                  <a:pos x="338" y="1302"/>
                </a:cxn>
                <a:cxn ang="0">
                  <a:pos x="282" y="1264"/>
                </a:cxn>
                <a:cxn ang="0">
                  <a:pos x="230" y="1220"/>
                </a:cxn>
                <a:cxn ang="0">
                  <a:pos x="183" y="1173"/>
                </a:cxn>
                <a:cxn ang="0">
                  <a:pos x="139" y="1121"/>
                </a:cxn>
                <a:cxn ang="0">
                  <a:pos x="101" y="1065"/>
                </a:cxn>
                <a:cxn ang="0">
                  <a:pos x="69" y="1006"/>
                </a:cxn>
                <a:cxn ang="0">
                  <a:pos x="42" y="943"/>
                </a:cxn>
                <a:cxn ang="0">
                  <a:pos x="23" y="877"/>
                </a:cxn>
                <a:cxn ang="0">
                  <a:pos x="9" y="808"/>
                </a:cxn>
                <a:cxn ang="0">
                  <a:pos x="2" y="736"/>
                </a:cxn>
                <a:cxn ang="0">
                  <a:pos x="0" y="701"/>
                </a:cxn>
                <a:cxn ang="0">
                  <a:pos x="2" y="645"/>
                </a:cxn>
                <a:cxn ang="0">
                  <a:pos x="9" y="590"/>
                </a:cxn>
                <a:cxn ang="0">
                  <a:pos x="18" y="538"/>
                </a:cxn>
                <a:cxn ang="0">
                  <a:pos x="34" y="484"/>
                </a:cxn>
              </a:cxnLst>
              <a:rect l="0" t="0" r="r" b="b"/>
              <a:pathLst>
                <a:path w="1404" h="1403">
                  <a:moveTo>
                    <a:pt x="702" y="701"/>
                  </a:moveTo>
                  <a:lnTo>
                    <a:pt x="702" y="0"/>
                  </a:lnTo>
                  <a:lnTo>
                    <a:pt x="702" y="0"/>
                  </a:lnTo>
                  <a:lnTo>
                    <a:pt x="739" y="0"/>
                  </a:lnTo>
                  <a:lnTo>
                    <a:pt x="774" y="2"/>
                  </a:lnTo>
                  <a:lnTo>
                    <a:pt x="809" y="7"/>
                  </a:lnTo>
                  <a:lnTo>
                    <a:pt x="844" y="14"/>
                  </a:lnTo>
                  <a:lnTo>
                    <a:pt x="878" y="21"/>
                  </a:lnTo>
                  <a:lnTo>
                    <a:pt x="911" y="30"/>
                  </a:lnTo>
                  <a:lnTo>
                    <a:pt x="944" y="42"/>
                  </a:lnTo>
                  <a:lnTo>
                    <a:pt x="976" y="54"/>
                  </a:lnTo>
                  <a:lnTo>
                    <a:pt x="1007" y="68"/>
                  </a:lnTo>
                  <a:lnTo>
                    <a:pt x="1038" y="84"/>
                  </a:lnTo>
                  <a:lnTo>
                    <a:pt x="1067" y="101"/>
                  </a:lnTo>
                  <a:lnTo>
                    <a:pt x="1095" y="119"/>
                  </a:lnTo>
                  <a:lnTo>
                    <a:pt x="1122" y="139"/>
                  </a:lnTo>
                  <a:lnTo>
                    <a:pt x="1148" y="160"/>
                  </a:lnTo>
                  <a:lnTo>
                    <a:pt x="1175" y="181"/>
                  </a:lnTo>
                  <a:lnTo>
                    <a:pt x="1199" y="204"/>
                  </a:lnTo>
                  <a:lnTo>
                    <a:pt x="1221" y="228"/>
                  </a:lnTo>
                  <a:lnTo>
                    <a:pt x="1244" y="255"/>
                  </a:lnTo>
                  <a:lnTo>
                    <a:pt x="1265" y="280"/>
                  </a:lnTo>
                  <a:lnTo>
                    <a:pt x="1285" y="308"/>
                  </a:lnTo>
                  <a:lnTo>
                    <a:pt x="1303" y="336"/>
                  </a:lnTo>
                  <a:lnTo>
                    <a:pt x="1320" y="366"/>
                  </a:lnTo>
                  <a:lnTo>
                    <a:pt x="1335" y="397"/>
                  </a:lnTo>
                  <a:lnTo>
                    <a:pt x="1349" y="428"/>
                  </a:lnTo>
                  <a:lnTo>
                    <a:pt x="1362" y="460"/>
                  </a:lnTo>
                  <a:lnTo>
                    <a:pt x="1373" y="492"/>
                  </a:lnTo>
                  <a:lnTo>
                    <a:pt x="1383" y="526"/>
                  </a:lnTo>
                  <a:lnTo>
                    <a:pt x="1390" y="560"/>
                  </a:lnTo>
                  <a:lnTo>
                    <a:pt x="1397" y="595"/>
                  </a:lnTo>
                  <a:lnTo>
                    <a:pt x="1401" y="630"/>
                  </a:lnTo>
                  <a:lnTo>
                    <a:pt x="1404" y="665"/>
                  </a:lnTo>
                  <a:lnTo>
                    <a:pt x="1404" y="701"/>
                  </a:lnTo>
                  <a:lnTo>
                    <a:pt x="1404" y="701"/>
                  </a:lnTo>
                  <a:lnTo>
                    <a:pt x="1404" y="736"/>
                  </a:lnTo>
                  <a:lnTo>
                    <a:pt x="1401" y="773"/>
                  </a:lnTo>
                  <a:lnTo>
                    <a:pt x="1397" y="808"/>
                  </a:lnTo>
                  <a:lnTo>
                    <a:pt x="1390" y="843"/>
                  </a:lnTo>
                  <a:lnTo>
                    <a:pt x="1383" y="877"/>
                  </a:lnTo>
                  <a:lnTo>
                    <a:pt x="1373" y="909"/>
                  </a:lnTo>
                  <a:lnTo>
                    <a:pt x="1362" y="943"/>
                  </a:lnTo>
                  <a:lnTo>
                    <a:pt x="1349" y="973"/>
                  </a:lnTo>
                  <a:lnTo>
                    <a:pt x="1335" y="1006"/>
                  </a:lnTo>
                  <a:lnTo>
                    <a:pt x="1320" y="1035"/>
                  </a:lnTo>
                  <a:lnTo>
                    <a:pt x="1303" y="1065"/>
                  </a:lnTo>
                  <a:lnTo>
                    <a:pt x="1285" y="1093"/>
                  </a:lnTo>
                  <a:lnTo>
                    <a:pt x="1265" y="1121"/>
                  </a:lnTo>
                  <a:lnTo>
                    <a:pt x="1244" y="1147"/>
                  </a:lnTo>
                  <a:lnTo>
                    <a:pt x="1221" y="1173"/>
                  </a:lnTo>
                  <a:lnTo>
                    <a:pt x="1199" y="1197"/>
                  </a:lnTo>
                  <a:lnTo>
                    <a:pt x="1175" y="1220"/>
                  </a:lnTo>
                  <a:lnTo>
                    <a:pt x="1148" y="1243"/>
                  </a:lnTo>
                  <a:lnTo>
                    <a:pt x="1122" y="1264"/>
                  </a:lnTo>
                  <a:lnTo>
                    <a:pt x="1095" y="1284"/>
                  </a:lnTo>
                  <a:lnTo>
                    <a:pt x="1067" y="1302"/>
                  </a:lnTo>
                  <a:lnTo>
                    <a:pt x="1038" y="1319"/>
                  </a:lnTo>
                  <a:lnTo>
                    <a:pt x="1007" y="1334"/>
                  </a:lnTo>
                  <a:lnTo>
                    <a:pt x="976" y="1348"/>
                  </a:lnTo>
                  <a:lnTo>
                    <a:pt x="944" y="1361"/>
                  </a:lnTo>
                  <a:lnTo>
                    <a:pt x="911" y="1371"/>
                  </a:lnTo>
                  <a:lnTo>
                    <a:pt x="878" y="1380"/>
                  </a:lnTo>
                  <a:lnTo>
                    <a:pt x="844" y="1389"/>
                  </a:lnTo>
                  <a:lnTo>
                    <a:pt x="809" y="1394"/>
                  </a:lnTo>
                  <a:lnTo>
                    <a:pt x="774" y="1399"/>
                  </a:lnTo>
                  <a:lnTo>
                    <a:pt x="739" y="1401"/>
                  </a:lnTo>
                  <a:lnTo>
                    <a:pt x="702" y="1403"/>
                  </a:lnTo>
                  <a:lnTo>
                    <a:pt x="702" y="1403"/>
                  </a:lnTo>
                  <a:lnTo>
                    <a:pt x="666" y="1401"/>
                  </a:lnTo>
                  <a:lnTo>
                    <a:pt x="630" y="1399"/>
                  </a:lnTo>
                  <a:lnTo>
                    <a:pt x="595" y="1394"/>
                  </a:lnTo>
                  <a:lnTo>
                    <a:pt x="560" y="1389"/>
                  </a:lnTo>
                  <a:lnTo>
                    <a:pt x="527" y="1380"/>
                  </a:lnTo>
                  <a:lnTo>
                    <a:pt x="493" y="1371"/>
                  </a:lnTo>
                  <a:lnTo>
                    <a:pt x="461" y="1361"/>
                  </a:lnTo>
                  <a:lnTo>
                    <a:pt x="428" y="1348"/>
                  </a:lnTo>
                  <a:lnTo>
                    <a:pt x="397" y="1334"/>
                  </a:lnTo>
                  <a:lnTo>
                    <a:pt x="368" y="1319"/>
                  </a:lnTo>
                  <a:lnTo>
                    <a:pt x="338" y="1302"/>
                  </a:lnTo>
                  <a:lnTo>
                    <a:pt x="310" y="1284"/>
                  </a:lnTo>
                  <a:lnTo>
                    <a:pt x="282" y="1264"/>
                  </a:lnTo>
                  <a:lnTo>
                    <a:pt x="256" y="1243"/>
                  </a:lnTo>
                  <a:lnTo>
                    <a:pt x="230" y="1220"/>
                  </a:lnTo>
                  <a:lnTo>
                    <a:pt x="205" y="1197"/>
                  </a:lnTo>
                  <a:lnTo>
                    <a:pt x="183" y="1173"/>
                  </a:lnTo>
                  <a:lnTo>
                    <a:pt x="160" y="1147"/>
                  </a:lnTo>
                  <a:lnTo>
                    <a:pt x="139" y="1121"/>
                  </a:lnTo>
                  <a:lnTo>
                    <a:pt x="119" y="1093"/>
                  </a:lnTo>
                  <a:lnTo>
                    <a:pt x="101" y="1065"/>
                  </a:lnTo>
                  <a:lnTo>
                    <a:pt x="84" y="1035"/>
                  </a:lnTo>
                  <a:lnTo>
                    <a:pt x="69" y="1006"/>
                  </a:lnTo>
                  <a:lnTo>
                    <a:pt x="55" y="973"/>
                  </a:lnTo>
                  <a:lnTo>
                    <a:pt x="42" y="943"/>
                  </a:lnTo>
                  <a:lnTo>
                    <a:pt x="31" y="909"/>
                  </a:lnTo>
                  <a:lnTo>
                    <a:pt x="23" y="877"/>
                  </a:lnTo>
                  <a:lnTo>
                    <a:pt x="14" y="843"/>
                  </a:lnTo>
                  <a:lnTo>
                    <a:pt x="9" y="808"/>
                  </a:lnTo>
                  <a:lnTo>
                    <a:pt x="4" y="773"/>
                  </a:lnTo>
                  <a:lnTo>
                    <a:pt x="2" y="736"/>
                  </a:lnTo>
                  <a:lnTo>
                    <a:pt x="0" y="701"/>
                  </a:lnTo>
                  <a:lnTo>
                    <a:pt x="0" y="701"/>
                  </a:lnTo>
                  <a:lnTo>
                    <a:pt x="0" y="672"/>
                  </a:lnTo>
                  <a:lnTo>
                    <a:pt x="2" y="645"/>
                  </a:lnTo>
                  <a:lnTo>
                    <a:pt x="4" y="617"/>
                  </a:lnTo>
                  <a:lnTo>
                    <a:pt x="9" y="590"/>
                  </a:lnTo>
                  <a:lnTo>
                    <a:pt x="13" y="565"/>
                  </a:lnTo>
                  <a:lnTo>
                    <a:pt x="18" y="538"/>
                  </a:lnTo>
                  <a:lnTo>
                    <a:pt x="27" y="512"/>
                  </a:lnTo>
                  <a:lnTo>
                    <a:pt x="34" y="484"/>
                  </a:lnTo>
                  <a:lnTo>
                    <a:pt x="702" y="7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8964064-D3B3-4DF4-4463-542E5D99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72036" cy="94004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32997-3708-266E-3989-EDA70C8C5F9C}"/>
              </a:ext>
            </a:extLst>
          </p:cNvPr>
          <p:cNvSpPr txBox="1"/>
          <p:nvPr/>
        </p:nvSpPr>
        <p:spPr>
          <a:xfrm>
            <a:off x="373648" y="201854"/>
            <a:ext cx="11743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alifornian FB" panose="0207040306080B030204" pitchFamily="18" charset="0"/>
                <a:cs typeface="Arial"/>
              </a:rPr>
              <a:t> Design and Implementation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FFBE38-7889-1869-3920-B0AF0A376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10607" y="3187401"/>
            <a:ext cx="436647" cy="321117"/>
            <a:chOff x="-152400" y="685800"/>
            <a:chExt cx="1287499" cy="946849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2443E-32B5-5223-49D6-4E0BBEE0F693}"/>
                </a:ext>
              </a:extLst>
            </p:cNvPr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7293AA-0659-B5F5-2001-DAF7BAD2FF54}"/>
                </a:ext>
              </a:extLst>
            </p:cNvPr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99E551-160D-6561-59B9-14B3522C6150}"/>
                </a:ext>
              </a:extLst>
            </p:cNvPr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B959EF-1A07-000B-7E1D-7470C196A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5960106" y="4672068"/>
            <a:ext cx="522959" cy="549363"/>
            <a:chOff x="7283825" y="1765532"/>
            <a:chExt cx="457200" cy="480283"/>
          </a:xfrm>
          <a:noFill/>
          <a:effectLst/>
        </p:grpSpPr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4C77AEEC-B118-0B05-050D-BC513C5E8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825" y="1765532"/>
              <a:ext cx="207581" cy="218147"/>
            </a:xfrm>
            <a:custGeom>
              <a:avLst/>
              <a:gdLst/>
              <a:ahLst/>
              <a:cxnLst>
                <a:cxn ang="0">
                  <a:pos x="668" y="702"/>
                </a:cxn>
                <a:cxn ang="0">
                  <a:pos x="0" y="484"/>
                </a:cxn>
                <a:cxn ang="0">
                  <a:pos x="0" y="484"/>
                </a:cxn>
                <a:cxn ang="0">
                  <a:pos x="10" y="458"/>
                </a:cxn>
                <a:cxn ang="0">
                  <a:pos x="20" y="431"/>
                </a:cxn>
                <a:cxn ang="0">
                  <a:pos x="31" y="404"/>
                </a:cxn>
                <a:cxn ang="0">
                  <a:pos x="43" y="379"/>
                </a:cxn>
                <a:cxn ang="0">
                  <a:pos x="57" y="355"/>
                </a:cxn>
                <a:cxn ang="0">
                  <a:pos x="71" y="330"/>
                </a:cxn>
                <a:cxn ang="0">
                  <a:pos x="86" y="307"/>
                </a:cxn>
                <a:cxn ang="0">
                  <a:pos x="101" y="285"/>
                </a:cxn>
                <a:cxn ang="0">
                  <a:pos x="118" y="263"/>
                </a:cxn>
                <a:cxn ang="0">
                  <a:pos x="135" y="241"/>
                </a:cxn>
                <a:cxn ang="0">
                  <a:pos x="153" y="222"/>
                </a:cxn>
                <a:cxn ang="0">
                  <a:pos x="171" y="202"/>
                </a:cxn>
                <a:cxn ang="0">
                  <a:pos x="191" y="183"/>
                </a:cxn>
                <a:cxn ang="0">
                  <a:pos x="212" y="166"/>
                </a:cxn>
                <a:cxn ang="0">
                  <a:pos x="233" y="147"/>
                </a:cxn>
                <a:cxn ang="0">
                  <a:pos x="254" y="132"/>
                </a:cxn>
                <a:cxn ang="0">
                  <a:pos x="276" y="117"/>
                </a:cxn>
                <a:cxn ang="0">
                  <a:pos x="299" y="101"/>
                </a:cxn>
                <a:cxn ang="0">
                  <a:pos x="321" y="89"/>
                </a:cxn>
                <a:cxn ang="0">
                  <a:pos x="345" y="76"/>
                </a:cxn>
                <a:cxn ang="0">
                  <a:pos x="370" y="63"/>
                </a:cxn>
                <a:cxn ang="0">
                  <a:pos x="394" y="53"/>
                </a:cxn>
                <a:cxn ang="0">
                  <a:pos x="421" y="44"/>
                </a:cxn>
                <a:cxn ang="0">
                  <a:pos x="446" y="34"/>
                </a:cxn>
                <a:cxn ang="0">
                  <a:pos x="473" y="27"/>
                </a:cxn>
                <a:cxn ang="0">
                  <a:pos x="500" y="20"/>
                </a:cxn>
                <a:cxn ang="0">
                  <a:pos x="526" y="13"/>
                </a:cxn>
                <a:cxn ang="0">
                  <a:pos x="554" y="9"/>
                </a:cxn>
                <a:cxn ang="0">
                  <a:pos x="582" y="4"/>
                </a:cxn>
                <a:cxn ang="0">
                  <a:pos x="611" y="2"/>
                </a:cxn>
                <a:cxn ang="0">
                  <a:pos x="639" y="0"/>
                </a:cxn>
                <a:cxn ang="0">
                  <a:pos x="668" y="0"/>
                </a:cxn>
                <a:cxn ang="0">
                  <a:pos x="668" y="702"/>
                </a:cxn>
              </a:cxnLst>
              <a:rect l="0" t="0" r="r" b="b"/>
              <a:pathLst>
                <a:path w="668" h="702">
                  <a:moveTo>
                    <a:pt x="668" y="702"/>
                  </a:moveTo>
                  <a:lnTo>
                    <a:pt x="0" y="484"/>
                  </a:lnTo>
                  <a:lnTo>
                    <a:pt x="0" y="484"/>
                  </a:lnTo>
                  <a:lnTo>
                    <a:pt x="10" y="458"/>
                  </a:lnTo>
                  <a:lnTo>
                    <a:pt x="20" y="431"/>
                  </a:lnTo>
                  <a:lnTo>
                    <a:pt x="31" y="404"/>
                  </a:lnTo>
                  <a:lnTo>
                    <a:pt x="43" y="379"/>
                  </a:lnTo>
                  <a:lnTo>
                    <a:pt x="57" y="355"/>
                  </a:lnTo>
                  <a:lnTo>
                    <a:pt x="71" y="330"/>
                  </a:lnTo>
                  <a:lnTo>
                    <a:pt x="86" y="307"/>
                  </a:lnTo>
                  <a:lnTo>
                    <a:pt x="101" y="285"/>
                  </a:lnTo>
                  <a:lnTo>
                    <a:pt x="118" y="263"/>
                  </a:lnTo>
                  <a:lnTo>
                    <a:pt x="135" y="241"/>
                  </a:lnTo>
                  <a:lnTo>
                    <a:pt x="153" y="222"/>
                  </a:lnTo>
                  <a:lnTo>
                    <a:pt x="171" y="202"/>
                  </a:lnTo>
                  <a:lnTo>
                    <a:pt x="191" y="183"/>
                  </a:lnTo>
                  <a:lnTo>
                    <a:pt x="212" y="166"/>
                  </a:lnTo>
                  <a:lnTo>
                    <a:pt x="233" y="147"/>
                  </a:lnTo>
                  <a:lnTo>
                    <a:pt x="254" y="132"/>
                  </a:lnTo>
                  <a:lnTo>
                    <a:pt x="276" y="117"/>
                  </a:lnTo>
                  <a:lnTo>
                    <a:pt x="299" y="101"/>
                  </a:lnTo>
                  <a:lnTo>
                    <a:pt x="321" y="89"/>
                  </a:lnTo>
                  <a:lnTo>
                    <a:pt x="345" y="76"/>
                  </a:lnTo>
                  <a:lnTo>
                    <a:pt x="370" y="63"/>
                  </a:lnTo>
                  <a:lnTo>
                    <a:pt x="394" y="53"/>
                  </a:lnTo>
                  <a:lnTo>
                    <a:pt x="421" y="44"/>
                  </a:lnTo>
                  <a:lnTo>
                    <a:pt x="446" y="34"/>
                  </a:lnTo>
                  <a:lnTo>
                    <a:pt x="473" y="27"/>
                  </a:lnTo>
                  <a:lnTo>
                    <a:pt x="500" y="20"/>
                  </a:lnTo>
                  <a:lnTo>
                    <a:pt x="526" y="13"/>
                  </a:lnTo>
                  <a:lnTo>
                    <a:pt x="554" y="9"/>
                  </a:lnTo>
                  <a:lnTo>
                    <a:pt x="582" y="4"/>
                  </a:lnTo>
                  <a:lnTo>
                    <a:pt x="611" y="2"/>
                  </a:lnTo>
                  <a:lnTo>
                    <a:pt x="639" y="0"/>
                  </a:lnTo>
                  <a:lnTo>
                    <a:pt x="668" y="0"/>
                  </a:lnTo>
                  <a:lnTo>
                    <a:pt x="668" y="7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98EFAF8B-B24F-12EA-D2BB-36FA99ADA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732" y="1809832"/>
              <a:ext cx="436293" cy="435983"/>
            </a:xfrm>
            <a:custGeom>
              <a:avLst/>
              <a:gdLst/>
              <a:ahLst/>
              <a:cxnLst>
                <a:cxn ang="0">
                  <a:pos x="702" y="0"/>
                </a:cxn>
                <a:cxn ang="0">
                  <a:pos x="739" y="0"/>
                </a:cxn>
                <a:cxn ang="0">
                  <a:pos x="809" y="7"/>
                </a:cxn>
                <a:cxn ang="0">
                  <a:pos x="878" y="21"/>
                </a:cxn>
                <a:cxn ang="0">
                  <a:pos x="944" y="42"/>
                </a:cxn>
                <a:cxn ang="0">
                  <a:pos x="1007" y="68"/>
                </a:cxn>
                <a:cxn ang="0">
                  <a:pos x="1067" y="101"/>
                </a:cxn>
                <a:cxn ang="0">
                  <a:pos x="1122" y="139"/>
                </a:cxn>
                <a:cxn ang="0">
                  <a:pos x="1175" y="181"/>
                </a:cxn>
                <a:cxn ang="0">
                  <a:pos x="1221" y="228"/>
                </a:cxn>
                <a:cxn ang="0">
                  <a:pos x="1265" y="280"/>
                </a:cxn>
                <a:cxn ang="0">
                  <a:pos x="1303" y="336"/>
                </a:cxn>
                <a:cxn ang="0">
                  <a:pos x="1335" y="397"/>
                </a:cxn>
                <a:cxn ang="0">
                  <a:pos x="1362" y="460"/>
                </a:cxn>
                <a:cxn ang="0">
                  <a:pos x="1383" y="526"/>
                </a:cxn>
                <a:cxn ang="0">
                  <a:pos x="1397" y="595"/>
                </a:cxn>
                <a:cxn ang="0">
                  <a:pos x="1404" y="665"/>
                </a:cxn>
                <a:cxn ang="0">
                  <a:pos x="1404" y="701"/>
                </a:cxn>
                <a:cxn ang="0">
                  <a:pos x="1401" y="773"/>
                </a:cxn>
                <a:cxn ang="0">
                  <a:pos x="1390" y="843"/>
                </a:cxn>
                <a:cxn ang="0">
                  <a:pos x="1373" y="909"/>
                </a:cxn>
                <a:cxn ang="0">
                  <a:pos x="1349" y="973"/>
                </a:cxn>
                <a:cxn ang="0">
                  <a:pos x="1320" y="1035"/>
                </a:cxn>
                <a:cxn ang="0">
                  <a:pos x="1285" y="1093"/>
                </a:cxn>
                <a:cxn ang="0">
                  <a:pos x="1244" y="1147"/>
                </a:cxn>
                <a:cxn ang="0">
                  <a:pos x="1199" y="1197"/>
                </a:cxn>
                <a:cxn ang="0">
                  <a:pos x="1148" y="1243"/>
                </a:cxn>
                <a:cxn ang="0">
                  <a:pos x="1095" y="1284"/>
                </a:cxn>
                <a:cxn ang="0">
                  <a:pos x="1038" y="1319"/>
                </a:cxn>
                <a:cxn ang="0">
                  <a:pos x="976" y="1348"/>
                </a:cxn>
                <a:cxn ang="0">
                  <a:pos x="911" y="1371"/>
                </a:cxn>
                <a:cxn ang="0">
                  <a:pos x="844" y="1389"/>
                </a:cxn>
                <a:cxn ang="0">
                  <a:pos x="774" y="1399"/>
                </a:cxn>
                <a:cxn ang="0">
                  <a:pos x="702" y="1403"/>
                </a:cxn>
                <a:cxn ang="0">
                  <a:pos x="666" y="1401"/>
                </a:cxn>
                <a:cxn ang="0">
                  <a:pos x="595" y="1394"/>
                </a:cxn>
                <a:cxn ang="0">
                  <a:pos x="527" y="1380"/>
                </a:cxn>
                <a:cxn ang="0">
                  <a:pos x="461" y="1361"/>
                </a:cxn>
                <a:cxn ang="0">
                  <a:pos x="397" y="1334"/>
                </a:cxn>
                <a:cxn ang="0">
                  <a:pos x="338" y="1302"/>
                </a:cxn>
                <a:cxn ang="0">
                  <a:pos x="282" y="1264"/>
                </a:cxn>
                <a:cxn ang="0">
                  <a:pos x="230" y="1220"/>
                </a:cxn>
                <a:cxn ang="0">
                  <a:pos x="183" y="1173"/>
                </a:cxn>
                <a:cxn ang="0">
                  <a:pos x="139" y="1121"/>
                </a:cxn>
                <a:cxn ang="0">
                  <a:pos x="101" y="1065"/>
                </a:cxn>
                <a:cxn ang="0">
                  <a:pos x="69" y="1006"/>
                </a:cxn>
                <a:cxn ang="0">
                  <a:pos x="42" y="943"/>
                </a:cxn>
                <a:cxn ang="0">
                  <a:pos x="23" y="877"/>
                </a:cxn>
                <a:cxn ang="0">
                  <a:pos x="9" y="808"/>
                </a:cxn>
                <a:cxn ang="0">
                  <a:pos x="2" y="736"/>
                </a:cxn>
                <a:cxn ang="0">
                  <a:pos x="0" y="701"/>
                </a:cxn>
                <a:cxn ang="0">
                  <a:pos x="2" y="645"/>
                </a:cxn>
                <a:cxn ang="0">
                  <a:pos x="9" y="590"/>
                </a:cxn>
                <a:cxn ang="0">
                  <a:pos x="18" y="538"/>
                </a:cxn>
                <a:cxn ang="0">
                  <a:pos x="34" y="484"/>
                </a:cxn>
              </a:cxnLst>
              <a:rect l="0" t="0" r="r" b="b"/>
              <a:pathLst>
                <a:path w="1404" h="1403">
                  <a:moveTo>
                    <a:pt x="702" y="701"/>
                  </a:moveTo>
                  <a:lnTo>
                    <a:pt x="702" y="0"/>
                  </a:lnTo>
                  <a:lnTo>
                    <a:pt x="702" y="0"/>
                  </a:lnTo>
                  <a:lnTo>
                    <a:pt x="739" y="0"/>
                  </a:lnTo>
                  <a:lnTo>
                    <a:pt x="774" y="2"/>
                  </a:lnTo>
                  <a:lnTo>
                    <a:pt x="809" y="7"/>
                  </a:lnTo>
                  <a:lnTo>
                    <a:pt x="844" y="14"/>
                  </a:lnTo>
                  <a:lnTo>
                    <a:pt x="878" y="21"/>
                  </a:lnTo>
                  <a:lnTo>
                    <a:pt x="911" y="30"/>
                  </a:lnTo>
                  <a:lnTo>
                    <a:pt x="944" y="42"/>
                  </a:lnTo>
                  <a:lnTo>
                    <a:pt x="976" y="54"/>
                  </a:lnTo>
                  <a:lnTo>
                    <a:pt x="1007" y="68"/>
                  </a:lnTo>
                  <a:lnTo>
                    <a:pt x="1038" y="84"/>
                  </a:lnTo>
                  <a:lnTo>
                    <a:pt x="1067" y="101"/>
                  </a:lnTo>
                  <a:lnTo>
                    <a:pt x="1095" y="119"/>
                  </a:lnTo>
                  <a:lnTo>
                    <a:pt x="1122" y="139"/>
                  </a:lnTo>
                  <a:lnTo>
                    <a:pt x="1148" y="160"/>
                  </a:lnTo>
                  <a:lnTo>
                    <a:pt x="1175" y="181"/>
                  </a:lnTo>
                  <a:lnTo>
                    <a:pt x="1199" y="204"/>
                  </a:lnTo>
                  <a:lnTo>
                    <a:pt x="1221" y="228"/>
                  </a:lnTo>
                  <a:lnTo>
                    <a:pt x="1244" y="255"/>
                  </a:lnTo>
                  <a:lnTo>
                    <a:pt x="1265" y="280"/>
                  </a:lnTo>
                  <a:lnTo>
                    <a:pt x="1285" y="308"/>
                  </a:lnTo>
                  <a:lnTo>
                    <a:pt x="1303" y="336"/>
                  </a:lnTo>
                  <a:lnTo>
                    <a:pt x="1320" y="366"/>
                  </a:lnTo>
                  <a:lnTo>
                    <a:pt x="1335" y="397"/>
                  </a:lnTo>
                  <a:lnTo>
                    <a:pt x="1349" y="428"/>
                  </a:lnTo>
                  <a:lnTo>
                    <a:pt x="1362" y="460"/>
                  </a:lnTo>
                  <a:lnTo>
                    <a:pt x="1373" y="492"/>
                  </a:lnTo>
                  <a:lnTo>
                    <a:pt x="1383" y="526"/>
                  </a:lnTo>
                  <a:lnTo>
                    <a:pt x="1390" y="560"/>
                  </a:lnTo>
                  <a:lnTo>
                    <a:pt x="1397" y="595"/>
                  </a:lnTo>
                  <a:lnTo>
                    <a:pt x="1401" y="630"/>
                  </a:lnTo>
                  <a:lnTo>
                    <a:pt x="1404" y="665"/>
                  </a:lnTo>
                  <a:lnTo>
                    <a:pt x="1404" y="701"/>
                  </a:lnTo>
                  <a:lnTo>
                    <a:pt x="1404" y="701"/>
                  </a:lnTo>
                  <a:lnTo>
                    <a:pt x="1404" y="736"/>
                  </a:lnTo>
                  <a:lnTo>
                    <a:pt x="1401" y="773"/>
                  </a:lnTo>
                  <a:lnTo>
                    <a:pt x="1397" y="808"/>
                  </a:lnTo>
                  <a:lnTo>
                    <a:pt x="1390" y="843"/>
                  </a:lnTo>
                  <a:lnTo>
                    <a:pt x="1383" y="877"/>
                  </a:lnTo>
                  <a:lnTo>
                    <a:pt x="1373" y="909"/>
                  </a:lnTo>
                  <a:lnTo>
                    <a:pt x="1362" y="943"/>
                  </a:lnTo>
                  <a:lnTo>
                    <a:pt x="1349" y="973"/>
                  </a:lnTo>
                  <a:lnTo>
                    <a:pt x="1335" y="1006"/>
                  </a:lnTo>
                  <a:lnTo>
                    <a:pt x="1320" y="1035"/>
                  </a:lnTo>
                  <a:lnTo>
                    <a:pt x="1303" y="1065"/>
                  </a:lnTo>
                  <a:lnTo>
                    <a:pt x="1285" y="1093"/>
                  </a:lnTo>
                  <a:lnTo>
                    <a:pt x="1265" y="1121"/>
                  </a:lnTo>
                  <a:lnTo>
                    <a:pt x="1244" y="1147"/>
                  </a:lnTo>
                  <a:lnTo>
                    <a:pt x="1221" y="1173"/>
                  </a:lnTo>
                  <a:lnTo>
                    <a:pt x="1199" y="1197"/>
                  </a:lnTo>
                  <a:lnTo>
                    <a:pt x="1175" y="1220"/>
                  </a:lnTo>
                  <a:lnTo>
                    <a:pt x="1148" y="1243"/>
                  </a:lnTo>
                  <a:lnTo>
                    <a:pt x="1122" y="1264"/>
                  </a:lnTo>
                  <a:lnTo>
                    <a:pt x="1095" y="1284"/>
                  </a:lnTo>
                  <a:lnTo>
                    <a:pt x="1067" y="1302"/>
                  </a:lnTo>
                  <a:lnTo>
                    <a:pt x="1038" y="1319"/>
                  </a:lnTo>
                  <a:lnTo>
                    <a:pt x="1007" y="1334"/>
                  </a:lnTo>
                  <a:lnTo>
                    <a:pt x="976" y="1348"/>
                  </a:lnTo>
                  <a:lnTo>
                    <a:pt x="944" y="1361"/>
                  </a:lnTo>
                  <a:lnTo>
                    <a:pt x="911" y="1371"/>
                  </a:lnTo>
                  <a:lnTo>
                    <a:pt x="878" y="1380"/>
                  </a:lnTo>
                  <a:lnTo>
                    <a:pt x="844" y="1389"/>
                  </a:lnTo>
                  <a:lnTo>
                    <a:pt x="809" y="1394"/>
                  </a:lnTo>
                  <a:lnTo>
                    <a:pt x="774" y="1399"/>
                  </a:lnTo>
                  <a:lnTo>
                    <a:pt x="739" y="1401"/>
                  </a:lnTo>
                  <a:lnTo>
                    <a:pt x="702" y="1403"/>
                  </a:lnTo>
                  <a:lnTo>
                    <a:pt x="702" y="1403"/>
                  </a:lnTo>
                  <a:lnTo>
                    <a:pt x="666" y="1401"/>
                  </a:lnTo>
                  <a:lnTo>
                    <a:pt x="630" y="1399"/>
                  </a:lnTo>
                  <a:lnTo>
                    <a:pt x="595" y="1394"/>
                  </a:lnTo>
                  <a:lnTo>
                    <a:pt x="560" y="1389"/>
                  </a:lnTo>
                  <a:lnTo>
                    <a:pt x="527" y="1380"/>
                  </a:lnTo>
                  <a:lnTo>
                    <a:pt x="493" y="1371"/>
                  </a:lnTo>
                  <a:lnTo>
                    <a:pt x="461" y="1361"/>
                  </a:lnTo>
                  <a:lnTo>
                    <a:pt x="428" y="1348"/>
                  </a:lnTo>
                  <a:lnTo>
                    <a:pt x="397" y="1334"/>
                  </a:lnTo>
                  <a:lnTo>
                    <a:pt x="368" y="1319"/>
                  </a:lnTo>
                  <a:lnTo>
                    <a:pt x="338" y="1302"/>
                  </a:lnTo>
                  <a:lnTo>
                    <a:pt x="310" y="1284"/>
                  </a:lnTo>
                  <a:lnTo>
                    <a:pt x="282" y="1264"/>
                  </a:lnTo>
                  <a:lnTo>
                    <a:pt x="256" y="1243"/>
                  </a:lnTo>
                  <a:lnTo>
                    <a:pt x="230" y="1220"/>
                  </a:lnTo>
                  <a:lnTo>
                    <a:pt x="205" y="1197"/>
                  </a:lnTo>
                  <a:lnTo>
                    <a:pt x="183" y="1173"/>
                  </a:lnTo>
                  <a:lnTo>
                    <a:pt x="160" y="1147"/>
                  </a:lnTo>
                  <a:lnTo>
                    <a:pt x="139" y="1121"/>
                  </a:lnTo>
                  <a:lnTo>
                    <a:pt x="119" y="1093"/>
                  </a:lnTo>
                  <a:lnTo>
                    <a:pt x="101" y="1065"/>
                  </a:lnTo>
                  <a:lnTo>
                    <a:pt x="84" y="1035"/>
                  </a:lnTo>
                  <a:lnTo>
                    <a:pt x="69" y="1006"/>
                  </a:lnTo>
                  <a:lnTo>
                    <a:pt x="55" y="973"/>
                  </a:lnTo>
                  <a:lnTo>
                    <a:pt x="42" y="943"/>
                  </a:lnTo>
                  <a:lnTo>
                    <a:pt x="31" y="909"/>
                  </a:lnTo>
                  <a:lnTo>
                    <a:pt x="23" y="877"/>
                  </a:lnTo>
                  <a:lnTo>
                    <a:pt x="14" y="843"/>
                  </a:lnTo>
                  <a:lnTo>
                    <a:pt x="9" y="808"/>
                  </a:lnTo>
                  <a:lnTo>
                    <a:pt x="4" y="773"/>
                  </a:lnTo>
                  <a:lnTo>
                    <a:pt x="2" y="736"/>
                  </a:lnTo>
                  <a:lnTo>
                    <a:pt x="0" y="701"/>
                  </a:lnTo>
                  <a:lnTo>
                    <a:pt x="0" y="701"/>
                  </a:lnTo>
                  <a:lnTo>
                    <a:pt x="0" y="672"/>
                  </a:lnTo>
                  <a:lnTo>
                    <a:pt x="2" y="645"/>
                  </a:lnTo>
                  <a:lnTo>
                    <a:pt x="4" y="617"/>
                  </a:lnTo>
                  <a:lnTo>
                    <a:pt x="9" y="590"/>
                  </a:lnTo>
                  <a:lnTo>
                    <a:pt x="13" y="565"/>
                  </a:lnTo>
                  <a:lnTo>
                    <a:pt x="18" y="538"/>
                  </a:lnTo>
                  <a:lnTo>
                    <a:pt x="27" y="512"/>
                  </a:lnTo>
                  <a:lnTo>
                    <a:pt x="34" y="484"/>
                  </a:lnTo>
                  <a:lnTo>
                    <a:pt x="702" y="7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5" name="Freeform 24">
            <a:extLst>
              <a:ext uri="{FF2B5EF4-FFF2-40B4-BE49-F238E27FC236}">
                <a16:creationId xmlns:a16="http://schemas.microsoft.com/office/drawing/2014/main" id="{BB96059E-719B-DB3D-F30C-68A861338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999890" y="2882412"/>
            <a:ext cx="548912" cy="618897"/>
          </a:xfrm>
          <a:custGeom>
            <a:avLst/>
            <a:gdLst>
              <a:gd name="T0" fmla="*/ 250 w 273"/>
              <a:gd name="T1" fmla="*/ 122 h 308"/>
              <a:gd name="T2" fmla="*/ 229 w 273"/>
              <a:gd name="T3" fmla="*/ 136 h 308"/>
              <a:gd name="T4" fmla="*/ 227 w 273"/>
              <a:gd name="T5" fmla="*/ 136 h 308"/>
              <a:gd name="T6" fmla="*/ 204 w 273"/>
              <a:gd name="T7" fmla="*/ 114 h 308"/>
              <a:gd name="T8" fmla="*/ 181 w 273"/>
              <a:gd name="T9" fmla="*/ 132 h 308"/>
              <a:gd name="T10" fmla="*/ 180 w 273"/>
              <a:gd name="T11" fmla="*/ 132 h 308"/>
              <a:gd name="T12" fmla="*/ 180 w 273"/>
              <a:gd name="T13" fmla="*/ 128 h 308"/>
              <a:gd name="T14" fmla="*/ 157 w 273"/>
              <a:gd name="T15" fmla="*/ 105 h 308"/>
              <a:gd name="T16" fmla="*/ 134 w 273"/>
              <a:gd name="T17" fmla="*/ 128 h 308"/>
              <a:gd name="T18" fmla="*/ 134 w 273"/>
              <a:gd name="T19" fmla="*/ 27 h 308"/>
              <a:gd name="T20" fmla="*/ 110 w 273"/>
              <a:gd name="T21" fmla="*/ 0 h 308"/>
              <a:gd name="T22" fmla="*/ 87 w 273"/>
              <a:gd name="T23" fmla="*/ 27 h 308"/>
              <a:gd name="T24" fmla="*/ 87 w 273"/>
              <a:gd name="T25" fmla="*/ 158 h 308"/>
              <a:gd name="T26" fmla="*/ 87 w 273"/>
              <a:gd name="T27" fmla="*/ 168 h 308"/>
              <a:gd name="T28" fmla="*/ 87 w 273"/>
              <a:gd name="T29" fmla="*/ 206 h 308"/>
              <a:gd name="T30" fmla="*/ 48 w 273"/>
              <a:gd name="T31" fmla="*/ 167 h 308"/>
              <a:gd name="T32" fmla="*/ 10 w 273"/>
              <a:gd name="T33" fmla="*/ 167 h 308"/>
              <a:gd name="T34" fmla="*/ 10 w 273"/>
              <a:gd name="T35" fmla="*/ 205 h 308"/>
              <a:gd name="T36" fmla="*/ 87 w 273"/>
              <a:gd name="T37" fmla="*/ 282 h 308"/>
              <a:gd name="T38" fmla="*/ 180 w 273"/>
              <a:gd name="T39" fmla="*/ 308 h 308"/>
              <a:gd name="T40" fmla="*/ 273 w 273"/>
              <a:gd name="T41" fmla="*/ 223 h 308"/>
              <a:gd name="T42" fmla="*/ 273 w 273"/>
              <a:gd name="T43" fmla="*/ 158 h 308"/>
              <a:gd name="T44" fmla="*/ 273 w 273"/>
              <a:gd name="T45" fmla="*/ 146 h 308"/>
              <a:gd name="T46" fmla="*/ 250 w 273"/>
              <a:gd name="T47" fmla="*/ 122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3" h="308">
                <a:moveTo>
                  <a:pt x="250" y="122"/>
                </a:moveTo>
                <a:cubicBezTo>
                  <a:pt x="241" y="122"/>
                  <a:pt x="233" y="128"/>
                  <a:pt x="229" y="136"/>
                </a:cubicBezTo>
                <a:cubicBezTo>
                  <a:pt x="228" y="136"/>
                  <a:pt x="227" y="136"/>
                  <a:pt x="227" y="136"/>
                </a:cubicBezTo>
                <a:cubicBezTo>
                  <a:pt x="226" y="123"/>
                  <a:pt x="216" y="114"/>
                  <a:pt x="204" y="114"/>
                </a:cubicBezTo>
                <a:cubicBezTo>
                  <a:pt x="192" y="114"/>
                  <a:pt x="183" y="122"/>
                  <a:pt x="181" y="132"/>
                </a:cubicBezTo>
                <a:cubicBezTo>
                  <a:pt x="181" y="132"/>
                  <a:pt x="180" y="132"/>
                  <a:pt x="180" y="132"/>
                </a:cubicBezTo>
                <a:cubicBezTo>
                  <a:pt x="180" y="128"/>
                  <a:pt x="180" y="128"/>
                  <a:pt x="180" y="128"/>
                </a:cubicBezTo>
                <a:cubicBezTo>
                  <a:pt x="180" y="116"/>
                  <a:pt x="170" y="105"/>
                  <a:pt x="157" y="105"/>
                </a:cubicBezTo>
                <a:cubicBezTo>
                  <a:pt x="144" y="105"/>
                  <a:pt x="134" y="116"/>
                  <a:pt x="134" y="128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4" y="12"/>
                  <a:pt x="123" y="0"/>
                  <a:pt x="110" y="0"/>
                </a:cubicBezTo>
                <a:cubicBezTo>
                  <a:pt x="97" y="0"/>
                  <a:pt x="87" y="12"/>
                  <a:pt x="87" y="2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7" y="168"/>
                  <a:pt x="87" y="168"/>
                  <a:pt x="87" y="168"/>
                </a:cubicBezTo>
                <a:cubicBezTo>
                  <a:pt x="87" y="206"/>
                  <a:pt x="87" y="206"/>
                  <a:pt x="87" y="206"/>
                </a:cubicBezTo>
                <a:cubicBezTo>
                  <a:pt x="48" y="167"/>
                  <a:pt x="48" y="167"/>
                  <a:pt x="48" y="167"/>
                </a:cubicBezTo>
                <a:cubicBezTo>
                  <a:pt x="38" y="156"/>
                  <a:pt x="21" y="156"/>
                  <a:pt x="10" y="167"/>
                </a:cubicBezTo>
                <a:cubicBezTo>
                  <a:pt x="0" y="178"/>
                  <a:pt x="0" y="195"/>
                  <a:pt x="10" y="205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102" y="308"/>
                  <a:pt x="180" y="308"/>
                </a:cubicBezTo>
                <a:cubicBezTo>
                  <a:pt x="273" y="308"/>
                  <a:pt x="273" y="223"/>
                  <a:pt x="273" y="223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146"/>
                  <a:pt x="273" y="146"/>
                  <a:pt x="273" y="146"/>
                </a:cubicBezTo>
                <a:cubicBezTo>
                  <a:pt x="273" y="133"/>
                  <a:pt x="263" y="122"/>
                  <a:pt x="250" y="122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4F6DDEA3-FE6E-B082-B7A5-6A53FB81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0617" y="6434445"/>
            <a:ext cx="5297681" cy="256006"/>
          </a:xfrm>
        </p:spPr>
        <p:txBody>
          <a:bodyPr/>
          <a:lstStyle/>
          <a:p>
            <a:r>
              <a:rPr lang="en-US" dirty="0"/>
              <a:t>Digital Business_BUSA5265A_Syndicate Final Assessment_26082026</a:t>
            </a:r>
            <a:endParaRPr lang="en-ZA" dirty="0"/>
          </a:p>
        </p:txBody>
      </p:sp>
      <p:pic>
        <p:nvPicPr>
          <p:cNvPr id="44" name="Picture 43" descr="Text&#10;&#10;Description automatically generated with low confidence">
            <a:extLst>
              <a:ext uri="{FF2B5EF4-FFF2-40B4-BE49-F238E27FC236}">
                <a16:creationId xmlns:a16="http://schemas.microsoft.com/office/drawing/2014/main" id="{9D10F9B6-24B8-7BD8-7859-8D41FF302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3" y="6174571"/>
            <a:ext cx="1658288" cy="6291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8E73B4D-CAE2-380E-77C6-C1F927BE5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96" y="922188"/>
            <a:ext cx="11613320" cy="50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35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3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meline from SmartArt_01_MO - v4" id="{E57269B8-54F0-49BD-A8EA-8A70876CC409}" vid="{E9570212-5BEE-4588-9CB3-61D60C5AAAE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EA3E648FC29C4E9BFB30C887B28BC1" ma:contentTypeVersion="4" ma:contentTypeDescription="Create a new document." ma:contentTypeScope="" ma:versionID="cf20abe152fd65b36916ba4106f59b4d">
  <xsd:schema xmlns:xsd="http://www.w3.org/2001/XMLSchema" xmlns:xs="http://www.w3.org/2001/XMLSchema" xmlns:p="http://schemas.microsoft.com/office/2006/metadata/properties" xmlns:ns2="a6664d4c-bf57-4a40-af79-0a6e337f2339" targetNamespace="http://schemas.microsoft.com/office/2006/metadata/properties" ma:root="true" ma:fieldsID="545b7f5f1a0c8175f6fbcd6c85af6786" ns2:_="">
    <xsd:import namespace="a6664d4c-bf57-4a40-af79-0a6e337f23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64d4c-bf57-4a40-af79-0a6e337f23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FEA0A6-2142-4056-B653-BF5BC9E9C1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E16ED3-02A4-47D3-8D66-514E5CB09EF8}">
  <ds:schemaRefs>
    <ds:schemaRef ds:uri="a6664d4c-bf57-4a40-af79-0a6e337f23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74A51F-1FE0-4F3E-AEF9-B8EF676C451D}">
  <ds:schemaRefs>
    <ds:schemaRef ds:uri="a6664d4c-bf57-4a40-af79-0a6e337f233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1836</TotalTime>
  <Words>761</Words>
  <Application>Microsoft Office PowerPoint</Application>
  <PresentationFormat>Widescreen</PresentationFormat>
  <Paragraphs>169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Amasis MT Pro</vt:lpstr>
      <vt:lpstr>Amasis MT Pro Black</vt:lpstr>
      <vt:lpstr>Arial</vt:lpstr>
      <vt:lpstr>Arial Narrow</vt:lpstr>
      <vt:lpstr>Avenir Next LT Pro</vt:lpstr>
      <vt:lpstr>Calibri</vt:lpstr>
      <vt:lpstr>Calibri Light</vt:lpstr>
      <vt:lpstr>Californian FB</vt:lpstr>
      <vt:lpstr>Century Gothic</vt:lpstr>
      <vt:lpstr>Symbol</vt:lpstr>
      <vt:lpstr>Times</vt:lpstr>
      <vt:lpstr>Office Theme</vt:lpstr>
      <vt:lpstr>1_Office Theme</vt:lpstr>
      <vt:lpstr>2_Office Theme</vt:lpstr>
      <vt:lpstr>PowerPoint Presentation</vt:lpstr>
      <vt:lpstr>Content </vt:lpstr>
      <vt:lpstr>South African National Health Department</vt:lpstr>
      <vt:lpstr>Sample 2</vt:lpstr>
      <vt:lpstr>Sample 2</vt:lpstr>
      <vt:lpstr>Solution Overview</vt:lpstr>
      <vt:lpstr>Sample 2</vt:lpstr>
      <vt:lpstr>Digital Transformation Process </vt:lpstr>
      <vt:lpstr>Sample 2</vt:lpstr>
      <vt:lpstr>Digital Healthcare Landscape</vt:lpstr>
      <vt:lpstr>PowerPoint Presentation</vt:lpstr>
      <vt:lpstr>Conclusion </vt:lpstr>
      <vt:lpstr>MEET THE TEAM Syndicate 6 </vt:lpstr>
      <vt:lpstr>THANK YOU</vt:lpstr>
      <vt:lpstr>Sample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Hlengiwe Ntshingila/RA/SA</dc:creator>
  <cp:lastModifiedBy>Takalani Netshiungani</cp:lastModifiedBy>
  <cp:revision>4</cp:revision>
  <dcterms:created xsi:type="dcterms:W3CDTF">2022-08-20T05:12:11Z</dcterms:created>
  <dcterms:modified xsi:type="dcterms:W3CDTF">2022-08-25T21:47:13Z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0x01010060EA3E648FC29C4E9BFB30C887B28BC1</vt:lpwstr>
  </property>
</Properties>
</file>